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3" r:id="rId1"/>
  </p:sldMasterIdLst>
  <p:notesMasterIdLst>
    <p:notesMasterId r:id="rId6"/>
  </p:notesMasterIdLst>
  <p:handoutMasterIdLst>
    <p:handoutMasterId r:id="rId7"/>
  </p:handoutMasterIdLst>
  <p:sldIdLst>
    <p:sldId id="257" r:id="rId2"/>
    <p:sldId id="271" r:id="rId3"/>
    <p:sldId id="266" r:id="rId4"/>
    <p:sldId id="264" r:id="rId5"/>
  </p:sldIdLst>
  <p:sldSz cx="9906000" cy="6858000" type="A4"/>
  <p:notesSz cx="7099300" cy="10234613"/>
  <p:defaultTextStyle>
    <a:defPPr>
      <a:defRPr lang="ko-KR"/>
    </a:defPPr>
    <a:lvl1pPr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1pPr>
    <a:lvl2pPr marL="33627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2pPr>
    <a:lvl3pPr marL="67254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3pPr>
    <a:lvl4pPr marL="100881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4pPr>
    <a:lvl5pPr marL="134508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5pPr>
    <a:lvl6pPr marL="1681353"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6pPr>
    <a:lvl7pPr marL="201762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7pPr>
    <a:lvl8pPr marL="235389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8pPr>
    <a:lvl9pPr marL="2690165"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9pPr>
  </p:defaultTextStyle>
  <p:extLst>
    <p:ext uri="{EFAFB233-063F-42B5-8137-9DF3F51BA10A}">
      <p15:sldGuideLst xmlns:p15="http://schemas.microsoft.com/office/powerpoint/2012/main">
        <p15:guide id="1" orient="horz" pos="4180">
          <p15:clr>
            <a:srgbClr val="A4A3A4"/>
          </p15:clr>
        </p15:guide>
        <p15:guide id="2" pos="5984">
          <p15:clr>
            <a:srgbClr val="A4A3A4"/>
          </p15:clr>
        </p15:guide>
      </p15:sldGuideLst>
    </p:ext>
    <p:ext uri="{2D200454-40CA-4A62-9FC3-DE9A4176ACB9}">
      <p15:notesGuideLst xmlns:p15="http://schemas.microsoft.com/office/powerpoint/2012/main">
        <p15:guide id="1" orient="horz" pos="3225">
          <p15:clr>
            <a:srgbClr val="A4A3A4"/>
          </p15:clr>
        </p15:guide>
        <p15:guide id="2" pos="223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FFFFFF"/>
    <a:srgbClr val="336699"/>
    <a:srgbClr val="E2D9B6"/>
    <a:srgbClr val="EAEAEA"/>
    <a:srgbClr val="003366"/>
    <a:srgbClr val="FF9933"/>
    <a:srgbClr val="DDDDDD"/>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7292A2E-F333-43FB-9621-5CBBE7FDCDCB}" styleName="淡色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淡色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73A0DAA-6AF3-43AB-8588-CEC1D06C72B9}" styleName="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202B0CA-FC54-4496-8BCA-5EF66A818D29}" styleName="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012ECD-51FC-41F1-AA8D-1B2483CD663E}" styleName="淡色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淡色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93D81CF-94F2-401A-BA57-92F5A7B2D0C5}" styleName="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中間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淡色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中間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中間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6" autoAdjust="0"/>
    <p:restoredTop sz="99566" autoAdjust="0"/>
  </p:normalViewPr>
  <p:slideViewPr>
    <p:cSldViewPr>
      <p:cViewPr varScale="1">
        <p:scale>
          <a:sx n="70" d="100"/>
          <a:sy n="70" d="100"/>
        </p:scale>
        <p:origin x="653" y="43"/>
      </p:cViewPr>
      <p:guideLst>
        <p:guide orient="horz" pos="4180"/>
        <p:guide pos="5984"/>
      </p:guideLst>
    </p:cSldViewPr>
  </p:slideViewPr>
  <p:outlineViewPr>
    <p:cViewPr>
      <p:scale>
        <a:sx n="33" d="100"/>
        <a:sy n="33" d="100"/>
      </p:scale>
      <p:origin x="0" y="43987"/>
    </p:cViewPr>
  </p:outlineViewPr>
  <p:notesTextViewPr>
    <p:cViewPr>
      <p:scale>
        <a:sx n="100" d="100"/>
        <a:sy n="100" d="100"/>
      </p:scale>
      <p:origin x="0" y="0"/>
    </p:cViewPr>
  </p:notesTextViewPr>
  <p:sorterViewPr>
    <p:cViewPr>
      <p:scale>
        <a:sx n="200" d="100"/>
        <a:sy n="200" d="100"/>
      </p:scale>
      <p:origin x="0" y="61400"/>
    </p:cViewPr>
  </p:sorterViewPr>
  <p:notesViewPr>
    <p:cSldViewPr>
      <p:cViewPr varScale="1">
        <p:scale>
          <a:sx n="91" d="100"/>
          <a:sy n="91" d="100"/>
        </p:scale>
        <p:origin x="-2772" y="-102"/>
      </p:cViewPr>
      <p:guideLst>
        <p:guide orient="horz" pos="3225"/>
        <p:guide pos="223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21" name="Rectangle 5"/>
          <p:cNvSpPr>
            <a:spLocks noGrp="1" noChangeArrowheads="1"/>
          </p:cNvSpPr>
          <p:nvPr>
            <p:ph type="sldNum" sz="quarter" idx="3"/>
          </p:nvPr>
        </p:nvSpPr>
        <p:spPr bwMode="auto">
          <a:xfrm>
            <a:off x="4025905" y="9726067"/>
            <a:ext cx="3073400" cy="508552"/>
          </a:xfrm>
          <a:prstGeom prst="rect">
            <a:avLst/>
          </a:prstGeom>
          <a:noFill/>
          <a:ln w="9525">
            <a:noFill/>
            <a:miter lim="800000"/>
            <a:headEnd/>
            <a:tailEnd/>
          </a:ln>
          <a:effectLst/>
        </p:spPr>
        <p:txBody>
          <a:bodyPr vert="horz" wrap="square" lIns="98848" tIns="49427" rIns="98848" bIns="49427" numCol="1" anchor="b" anchorCtr="0" compatLnSpc="1">
            <a:prstTxWarp prst="textNoShape">
              <a:avLst/>
            </a:prstTxWarp>
          </a:bodyPr>
          <a:lstStyle>
            <a:lvl1pPr algn="r" defTabSz="989047">
              <a:defRPr kumimoji="1" sz="1100" smtClean="0">
                <a:latin typeface="ＭＳ Ｐゴシック" pitchFamily="50" charset="-128"/>
                <a:ea typeface="ＭＳ Ｐゴシック" pitchFamily="50" charset="-128"/>
              </a:defRPr>
            </a:lvl1pPr>
          </a:lstStyle>
          <a:p>
            <a:pPr>
              <a:defRPr/>
            </a:pPr>
            <a:fld id="{434E4037-DC3D-481B-8B35-431345498003}" type="slidenum">
              <a:rPr lang="en-US" altLang="ko-KR"/>
              <a:pPr>
                <a:defRPr/>
              </a:pPr>
              <a:t>‹#›</a:t>
            </a:fld>
            <a:endParaRPr lang="en-US" altLang="ko-KR"/>
          </a:p>
        </p:txBody>
      </p:sp>
    </p:spTree>
    <p:extLst>
      <p:ext uri="{BB962C8B-B14F-4D97-AF65-F5344CB8AC3E}">
        <p14:creationId xmlns:p14="http://schemas.microsoft.com/office/powerpoint/2010/main" val="27356961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1" y="3"/>
            <a:ext cx="3073400" cy="508552"/>
          </a:xfrm>
          <a:prstGeom prst="rect">
            <a:avLst/>
          </a:prstGeom>
          <a:noFill/>
          <a:ln w="12700" cap="sq">
            <a:noFill/>
            <a:miter lim="800000"/>
            <a:headEnd type="none" w="sm" len="sm"/>
            <a:tailEnd type="none" w="sm" len="sm"/>
          </a:ln>
          <a:effectLst/>
        </p:spPr>
        <p:txBody>
          <a:bodyPr vert="horz" wrap="none" lIns="98848" tIns="49427" rIns="98848" bIns="49427" numCol="1" anchor="ctr" anchorCtr="0" compatLnSpc="1">
            <a:prstTxWarp prst="textNoShape">
              <a:avLst/>
            </a:prstTxWarp>
          </a:bodyPr>
          <a:lstStyle>
            <a:lvl1pPr algn="l" defTabSz="989047">
              <a:defRPr kumimoji="1" sz="1100" smtClean="0">
                <a:latin typeface="ＭＳ Ｐ明朝" pitchFamily="18" charset="-128"/>
                <a:ea typeface="ＭＳ Ｐ明朝" pitchFamily="18" charset="-128"/>
              </a:defRPr>
            </a:lvl1pPr>
          </a:lstStyle>
          <a:p>
            <a:pPr>
              <a:defRPr/>
            </a:pPr>
            <a:endParaRPr lang="ja-JP" altLang="en-US"/>
          </a:p>
        </p:txBody>
      </p:sp>
      <p:sp>
        <p:nvSpPr>
          <p:cNvPr id="58371" name="Rectangle 3"/>
          <p:cNvSpPr>
            <a:spLocks noGrp="1" noChangeArrowheads="1"/>
          </p:cNvSpPr>
          <p:nvPr>
            <p:ph type="dt" idx="1"/>
          </p:nvPr>
        </p:nvSpPr>
        <p:spPr bwMode="auto">
          <a:xfrm>
            <a:off x="4025905" y="3"/>
            <a:ext cx="3073400" cy="508552"/>
          </a:xfrm>
          <a:prstGeom prst="rect">
            <a:avLst/>
          </a:prstGeom>
          <a:noFill/>
          <a:ln w="12700" cap="sq">
            <a:noFill/>
            <a:miter lim="800000"/>
            <a:headEnd type="none" w="sm" len="sm"/>
            <a:tailEnd type="none" w="sm" len="sm"/>
          </a:ln>
          <a:effectLst/>
        </p:spPr>
        <p:txBody>
          <a:bodyPr vert="horz" wrap="none" lIns="98848" tIns="49427" rIns="98848" bIns="49427" numCol="1" anchor="ctr" anchorCtr="0" compatLnSpc="1">
            <a:prstTxWarp prst="textNoShape">
              <a:avLst/>
            </a:prstTxWarp>
          </a:bodyPr>
          <a:lstStyle>
            <a:lvl1pPr algn="r" defTabSz="989047">
              <a:defRPr kumimoji="1" sz="1100" smtClean="0">
                <a:latin typeface="ＭＳ Ｐ明朝" pitchFamily="18" charset="-128"/>
                <a:ea typeface="ＭＳ Ｐ明朝" pitchFamily="18" charset="-128"/>
              </a:defRPr>
            </a:lvl1pPr>
          </a:lstStyle>
          <a:p>
            <a:pPr>
              <a:defRPr/>
            </a:pPr>
            <a:endParaRPr lang="en-US" altLang="ja-JP"/>
          </a:p>
        </p:txBody>
      </p:sp>
      <p:sp>
        <p:nvSpPr>
          <p:cNvPr id="87044" name="Rectangle 4"/>
          <p:cNvSpPr>
            <a:spLocks noGrp="1" noRot="1" noChangeAspect="1" noChangeArrowheads="1" noTextEdit="1"/>
          </p:cNvSpPr>
          <p:nvPr>
            <p:ph type="sldImg" idx="2"/>
          </p:nvPr>
        </p:nvSpPr>
        <p:spPr bwMode="auto">
          <a:xfrm>
            <a:off x="774700" y="766763"/>
            <a:ext cx="5549900" cy="3841750"/>
          </a:xfrm>
          <a:prstGeom prst="rect">
            <a:avLst/>
          </a:prstGeom>
          <a:noFill/>
          <a:ln w="9525">
            <a:solidFill>
              <a:srgbClr val="000000"/>
            </a:solidFill>
            <a:miter lim="800000"/>
            <a:headEnd/>
            <a:tailEnd/>
          </a:ln>
        </p:spPr>
      </p:sp>
      <p:sp>
        <p:nvSpPr>
          <p:cNvPr id="58373" name="Rectangle 5"/>
          <p:cNvSpPr>
            <a:spLocks noGrp="1" noChangeArrowheads="1"/>
          </p:cNvSpPr>
          <p:nvPr>
            <p:ph type="body" sz="quarter" idx="3"/>
          </p:nvPr>
        </p:nvSpPr>
        <p:spPr bwMode="auto">
          <a:xfrm>
            <a:off x="947739" y="4861448"/>
            <a:ext cx="5203825" cy="4607166"/>
          </a:xfrm>
          <a:prstGeom prst="rect">
            <a:avLst/>
          </a:prstGeom>
          <a:noFill/>
          <a:ln w="12700" cap="sq">
            <a:noFill/>
            <a:miter lim="800000"/>
            <a:headEnd type="none" w="sm" len="sm"/>
            <a:tailEnd type="none" w="sm" len="sm"/>
          </a:ln>
          <a:effectLst/>
        </p:spPr>
        <p:txBody>
          <a:bodyPr vert="horz" wrap="none" lIns="98848" tIns="49427" rIns="98848" bIns="49427" numCol="1" anchor="ctr" anchorCtr="0" compatLnSpc="1">
            <a:prstTxWarp prst="textNoShape">
              <a:avLst/>
            </a:prstTxWarp>
          </a:bodyPr>
          <a:lstStyle/>
          <a:p>
            <a:pPr lvl="0"/>
            <a:r>
              <a:rPr lang="ja-JP" altLang="en-US" noProof="0" smtClean="0"/>
              <a:t>マスター テキストの書式設定</a:t>
            </a:r>
          </a:p>
          <a:p>
            <a:pPr lvl="1"/>
            <a:r>
              <a:rPr lang="ja-JP" altLang="en-US" noProof="0" smtClean="0"/>
              <a:t>第 2 レベル</a:t>
            </a:r>
          </a:p>
          <a:p>
            <a:pPr lvl="2"/>
            <a:r>
              <a:rPr lang="ja-JP" altLang="en-US" noProof="0" smtClean="0"/>
              <a:t>第 3 レベル</a:t>
            </a:r>
          </a:p>
          <a:p>
            <a:pPr lvl="3"/>
            <a:r>
              <a:rPr lang="ja-JP" altLang="en-US" noProof="0" smtClean="0"/>
              <a:t>第 4 レベル</a:t>
            </a:r>
          </a:p>
          <a:p>
            <a:pPr lvl="4"/>
            <a:r>
              <a:rPr lang="ja-JP" altLang="en-US" noProof="0" smtClean="0"/>
              <a:t>第 5 レベル</a:t>
            </a:r>
          </a:p>
        </p:txBody>
      </p:sp>
      <p:sp>
        <p:nvSpPr>
          <p:cNvPr id="58374" name="Rectangle 6"/>
          <p:cNvSpPr>
            <a:spLocks noGrp="1" noChangeArrowheads="1"/>
          </p:cNvSpPr>
          <p:nvPr>
            <p:ph type="ftr" sz="quarter" idx="4"/>
          </p:nvPr>
        </p:nvSpPr>
        <p:spPr bwMode="auto">
          <a:xfrm>
            <a:off x="1" y="9726067"/>
            <a:ext cx="3073400" cy="508552"/>
          </a:xfrm>
          <a:prstGeom prst="rect">
            <a:avLst/>
          </a:prstGeom>
          <a:noFill/>
          <a:ln w="12700" cap="sq">
            <a:noFill/>
            <a:miter lim="800000"/>
            <a:headEnd type="none" w="sm" len="sm"/>
            <a:tailEnd type="none" w="sm" len="sm"/>
          </a:ln>
          <a:effectLst/>
        </p:spPr>
        <p:txBody>
          <a:bodyPr vert="horz" wrap="none" lIns="98848" tIns="49427" rIns="98848" bIns="49427" numCol="1" anchor="b" anchorCtr="0" compatLnSpc="1">
            <a:prstTxWarp prst="textNoShape">
              <a:avLst/>
            </a:prstTxWarp>
          </a:bodyPr>
          <a:lstStyle>
            <a:lvl1pPr algn="l" defTabSz="989047">
              <a:defRPr kumimoji="1" sz="1100" smtClean="0">
                <a:latin typeface="ＭＳ Ｐ明朝" pitchFamily="18" charset="-128"/>
                <a:ea typeface="ＭＳ Ｐ明朝" pitchFamily="18" charset="-128"/>
              </a:defRPr>
            </a:lvl1pPr>
          </a:lstStyle>
          <a:p>
            <a:pPr>
              <a:defRPr/>
            </a:pPr>
            <a:endParaRPr lang="ja-JP" altLang="en-US"/>
          </a:p>
        </p:txBody>
      </p:sp>
      <p:sp>
        <p:nvSpPr>
          <p:cNvPr id="58375" name="Rectangle 7"/>
          <p:cNvSpPr>
            <a:spLocks noGrp="1" noChangeArrowheads="1"/>
          </p:cNvSpPr>
          <p:nvPr>
            <p:ph type="sldNum" sz="quarter" idx="5"/>
          </p:nvPr>
        </p:nvSpPr>
        <p:spPr bwMode="auto">
          <a:xfrm>
            <a:off x="4025905" y="9726067"/>
            <a:ext cx="3073400" cy="508552"/>
          </a:xfrm>
          <a:prstGeom prst="rect">
            <a:avLst/>
          </a:prstGeom>
          <a:noFill/>
          <a:ln w="12700" cap="sq">
            <a:noFill/>
            <a:miter lim="800000"/>
            <a:headEnd type="none" w="sm" len="sm"/>
            <a:tailEnd type="none" w="sm" len="sm"/>
          </a:ln>
          <a:effectLst/>
        </p:spPr>
        <p:txBody>
          <a:bodyPr vert="horz" wrap="none" lIns="98848" tIns="49427" rIns="98848" bIns="49427" numCol="1" anchor="b" anchorCtr="0" compatLnSpc="1">
            <a:prstTxWarp prst="textNoShape">
              <a:avLst/>
            </a:prstTxWarp>
          </a:bodyPr>
          <a:lstStyle>
            <a:lvl1pPr algn="r" defTabSz="989047">
              <a:defRPr kumimoji="1" sz="1100" smtClean="0">
                <a:latin typeface="ＭＳ Ｐ明朝" pitchFamily="18" charset="-128"/>
                <a:ea typeface="ＭＳ Ｐ明朝" pitchFamily="18" charset="-128"/>
              </a:defRPr>
            </a:lvl1pPr>
          </a:lstStyle>
          <a:p>
            <a:pPr>
              <a:defRPr/>
            </a:pPr>
            <a:fld id="{7743D88F-1C60-4A18-8316-3E48C6765859}" type="slidenum">
              <a:rPr lang="en-US" altLang="ja-JP"/>
              <a:pPr>
                <a:defRPr/>
              </a:pPr>
              <a:t>‹#›</a:t>
            </a:fld>
            <a:endParaRPr lang="en-US" altLang="ja-JP"/>
          </a:p>
        </p:txBody>
      </p:sp>
    </p:spTree>
    <p:extLst>
      <p:ext uri="{BB962C8B-B14F-4D97-AF65-F5344CB8AC3E}">
        <p14:creationId xmlns:p14="http://schemas.microsoft.com/office/powerpoint/2010/main" val="442609636"/>
      </p:ext>
    </p:extLst>
  </p:cSld>
  <p:clrMap bg1="lt1" tx1="dk1" bg2="lt2" tx2="dk2" accent1="accent1" accent2="accent2" accent3="accent3" accent4="accent4" accent5="accent5" accent6="accent6" hlink="hlink" folHlink="folHlink"/>
  <p:hf hdr="0" ftr="0" dt="0"/>
  <p:notesStyle>
    <a:lvl1pPr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1pPr>
    <a:lvl2pPr marL="33627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2pPr>
    <a:lvl3pPr marL="67254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3pPr>
    <a:lvl4pPr marL="100881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4pPr>
    <a:lvl5pPr marL="134508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5pPr>
    <a:lvl6pPr marL="1681353" algn="l" defTabSz="672541" rtl="0" eaLnBrk="1" latinLnBrk="0" hangingPunct="1">
      <a:defRPr kumimoji="1" sz="900" kern="1200">
        <a:solidFill>
          <a:schemeClr val="tx1"/>
        </a:solidFill>
        <a:latin typeface="+mn-lt"/>
        <a:ea typeface="+mn-ea"/>
        <a:cs typeface="+mn-cs"/>
      </a:defRPr>
    </a:lvl6pPr>
    <a:lvl7pPr marL="2017624" algn="l" defTabSz="672541" rtl="0" eaLnBrk="1" latinLnBrk="0" hangingPunct="1">
      <a:defRPr kumimoji="1" sz="900" kern="1200">
        <a:solidFill>
          <a:schemeClr val="tx1"/>
        </a:solidFill>
        <a:latin typeface="+mn-lt"/>
        <a:ea typeface="+mn-ea"/>
        <a:cs typeface="+mn-cs"/>
      </a:defRPr>
    </a:lvl7pPr>
    <a:lvl8pPr marL="2353894" algn="l" defTabSz="672541" rtl="0" eaLnBrk="1" latinLnBrk="0" hangingPunct="1">
      <a:defRPr kumimoji="1" sz="900" kern="1200">
        <a:solidFill>
          <a:schemeClr val="tx1"/>
        </a:solidFill>
        <a:latin typeface="+mn-lt"/>
        <a:ea typeface="+mn-ea"/>
        <a:cs typeface="+mn-cs"/>
      </a:defRPr>
    </a:lvl8pPr>
    <a:lvl9pPr marL="2690165" algn="l" defTabSz="672541" rtl="0" eaLnBrk="1" latinLnBrk="0" hangingPunct="1">
      <a:defRPr kumimoji="1"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hyperlink" Target="http://creativecommons.org/licenses/by/2.1/jp/" TargetMode="Externa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1914886" name="Rectangle 6"/>
          <p:cNvSpPr>
            <a:spLocks noGrp="1" noChangeArrowheads="1"/>
          </p:cNvSpPr>
          <p:nvPr>
            <p:ph type="subTitle" sz="quarter" idx="1"/>
          </p:nvPr>
        </p:nvSpPr>
        <p:spPr>
          <a:xfrm>
            <a:off x="2792760" y="5134039"/>
            <a:ext cx="6912767" cy="375677"/>
          </a:xfrm>
          <a:ln w="12700" cap="sq">
            <a:headEnd type="none" w="sm" len="sm"/>
            <a:tailEnd type="none" w="sm" len="sm"/>
          </a:ln>
        </p:spPr>
        <p:txBody>
          <a:bodyPr wrap="square" lIns="67245" rIns="67245" anchorCtr="0">
            <a:spAutoFit/>
          </a:bodyPr>
          <a:lstStyle>
            <a:lvl1pPr marL="0" indent="0" algn="l">
              <a:lnSpc>
                <a:spcPct val="100000"/>
              </a:lnSpc>
              <a:spcBef>
                <a:spcPct val="0"/>
              </a:spcBef>
              <a:buFont typeface="平成明朝" pitchFamily="17" charset="-128"/>
              <a:buNone/>
              <a:defRPr sz="2000">
                <a:solidFill>
                  <a:schemeClr val="bg2">
                    <a:lumMod val="50000"/>
                    <a:lumOff val="50000"/>
                  </a:schemeClr>
                </a:solidFill>
                <a:latin typeface="メイリオ" panose="020B0604030504040204" pitchFamily="50" charset="-128"/>
                <a:ea typeface="メイリオ" panose="020B0604030504040204" pitchFamily="50" charset="-128"/>
              </a:defRPr>
            </a:lvl1pPr>
          </a:lstStyle>
          <a:p>
            <a:r>
              <a:rPr lang="ja-JP" altLang="en-US" smtClean="0"/>
              <a:t>マスター サブタイトルの書式設定</a:t>
            </a:r>
            <a:endParaRPr lang="ja-JP" altLang="en-US" dirty="0"/>
          </a:p>
        </p:txBody>
      </p:sp>
      <p:sp>
        <p:nvSpPr>
          <p:cNvPr id="1914885" name="Rectangle 5"/>
          <p:cNvSpPr>
            <a:spLocks noGrp="1" noChangeArrowheads="1"/>
          </p:cNvSpPr>
          <p:nvPr>
            <p:ph type="ctrTitle" sz="quarter"/>
          </p:nvPr>
        </p:nvSpPr>
        <p:spPr>
          <a:xfrm>
            <a:off x="2792760" y="3084681"/>
            <a:ext cx="6912767" cy="560343"/>
          </a:xfrm>
          <a:ln w="12700" cap="sq">
            <a:headEnd type="none" w="sm" len="sm"/>
            <a:tailEnd type="none" w="sm" len="sm"/>
          </a:ln>
        </p:spPr>
        <p:txBody>
          <a:bodyPr wrap="square" lIns="67245" tIns="33622" rIns="67245" bIns="33622" anchor="b">
            <a:spAutoFit/>
          </a:bodyPr>
          <a:lstStyle>
            <a:lvl1pPr algn="l">
              <a:defRPr sz="3200" b="1" i="0">
                <a:solidFill>
                  <a:srgbClr val="404040"/>
                </a:solidFill>
                <a:latin typeface="メイリオ"/>
                <a:ea typeface="メイリオ"/>
                <a:cs typeface="メイリオ"/>
              </a:defRPr>
            </a:lvl1pPr>
          </a:lstStyle>
          <a:p>
            <a:r>
              <a:rPr lang="ja-JP" altLang="en-US" smtClean="0"/>
              <a:t>マスター タイトルの書式設定</a:t>
            </a:r>
            <a:endParaRPr lang="ja-JP" altLang="en-US" dirty="0"/>
          </a:p>
        </p:txBody>
      </p:sp>
      <p:sp>
        <p:nvSpPr>
          <p:cNvPr id="4" name="テキスト ボックス 3"/>
          <p:cNvSpPr txBox="1"/>
          <p:nvPr userDrawn="1"/>
        </p:nvSpPr>
        <p:spPr>
          <a:xfrm>
            <a:off x="2792760" y="2557264"/>
            <a:ext cx="7113240" cy="369332"/>
          </a:xfrm>
          <a:prstGeom prst="rect">
            <a:avLst/>
          </a:prstGeom>
          <a:solidFill>
            <a:schemeClr val="accent2"/>
          </a:solidFill>
          <a:ln>
            <a:solidFill>
              <a:srgbClr val="1F497D"/>
            </a:solidFill>
          </a:ln>
        </p:spPr>
        <p:txBody>
          <a:bodyPr wrap="square" rtlCol="0">
            <a:spAutoFit/>
          </a:bodyPr>
          <a:lstStyle/>
          <a:p>
            <a:pPr algn="l"/>
            <a:endParaRPr kumimoji="1" lang="ja-JP" altLang="en-US" dirty="0" smtClean="0">
              <a:latin typeface="ヒラギノ角ゴ ProN W6"/>
              <a:ea typeface="ヒラギノ角ゴ ProN W6"/>
              <a:cs typeface="ヒラギノ角ゴ ProN W6"/>
            </a:endParaRPr>
          </a:p>
        </p:txBody>
      </p:sp>
      <p:pic>
        <p:nvPicPr>
          <p:cNvPr id="5"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プレースホルダー 6"/>
          <p:cNvSpPr>
            <a:spLocks noGrp="1"/>
          </p:cNvSpPr>
          <p:nvPr>
            <p:ph type="body" sz="quarter" idx="10"/>
          </p:nvPr>
        </p:nvSpPr>
        <p:spPr>
          <a:xfrm>
            <a:off x="2792760" y="2557264"/>
            <a:ext cx="7113240" cy="369332"/>
          </a:xfrm>
        </p:spPr>
        <p:txBody>
          <a:bodyPr anchor="ctr" anchorCtr="0"/>
          <a:lstStyle>
            <a:lvl1pPr marL="0" indent="0">
              <a:buNone/>
              <a:defRPr b="1">
                <a:solidFill>
                  <a:schemeClr val="tx1"/>
                </a:solidFill>
              </a:defRPr>
            </a:lvl1pPr>
          </a:lstStyle>
          <a:p>
            <a:pPr lvl="0"/>
            <a:r>
              <a:rPr kumimoji="1" lang="ja-JP" altLang="en-US" smtClean="0"/>
              <a:t>マスター テキストの書式設定</a:t>
            </a:r>
          </a:p>
        </p:txBody>
      </p:sp>
      <p:sp>
        <p:nvSpPr>
          <p:cNvPr id="10" name="Text Box 785"/>
          <p:cNvSpPr txBox="1">
            <a:spLocks noChangeArrowheads="1"/>
          </p:cNvSpPr>
          <p:nvPr userDrawn="1"/>
        </p:nvSpPr>
        <p:spPr bwMode="auto">
          <a:xfrm>
            <a:off x="8985448" y="195513"/>
            <a:ext cx="828675" cy="284163"/>
          </a:xfrm>
          <a:prstGeom prst="rect">
            <a:avLst/>
          </a:prstGeom>
          <a:noFill/>
          <a:ln w="9525">
            <a:solidFill>
              <a:schemeClr val="bg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957263" eaLnBrk="0" hangingPunct="0">
              <a:defRPr kumimoji="1" sz="1200">
                <a:solidFill>
                  <a:schemeClr val="tx1"/>
                </a:solidFill>
                <a:latin typeface="Arial" charset="0"/>
                <a:ea typeface="ＭＳ Ｐゴシック" pitchFamily="50" charset="-128"/>
              </a:defRPr>
            </a:lvl1pPr>
            <a:lvl2pPr marL="742950" indent="-285750" defTabSz="957263" eaLnBrk="0" hangingPunct="0">
              <a:defRPr kumimoji="1" sz="1200">
                <a:solidFill>
                  <a:schemeClr val="tx1"/>
                </a:solidFill>
                <a:latin typeface="Arial" charset="0"/>
                <a:ea typeface="ＭＳ Ｐゴシック" pitchFamily="50" charset="-128"/>
              </a:defRPr>
            </a:lvl2pPr>
            <a:lvl3pPr marL="1143000" indent="-228600" defTabSz="957263" eaLnBrk="0" hangingPunct="0">
              <a:defRPr kumimoji="1" sz="1200">
                <a:solidFill>
                  <a:schemeClr val="tx1"/>
                </a:solidFill>
                <a:latin typeface="Arial" charset="0"/>
                <a:ea typeface="ＭＳ Ｐゴシック" pitchFamily="50" charset="-128"/>
              </a:defRPr>
            </a:lvl3pPr>
            <a:lvl4pPr marL="1600200" indent="-228600" defTabSz="957263" eaLnBrk="0" hangingPunct="0">
              <a:defRPr kumimoji="1" sz="1200">
                <a:solidFill>
                  <a:schemeClr val="tx1"/>
                </a:solidFill>
                <a:latin typeface="Arial" charset="0"/>
                <a:ea typeface="ＭＳ Ｐゴシック" pitchFamily="50" charset="-128"/>
              </a:defRPr>
            </a:lvl4pPr>
            <a:lvl5pPr marL="2057400" indent="-228600" defTabSz="957263" eaLnBrk="0" hangingPunct="0">
              <a:defRPr kumimoji="1" sz="1200">
                <a:solidFill>
                  <a:schemeClr val="tx1"/>
                </a:solidFill>
                <a:latin typeface="Arial" charset="0"/>
                <a:ea typeface="ＭＳ Ｐゴシック" pitchFamily="50" charset="-128"/>
              </a:defRPr>
            </a:lvl5pPr>
            <a:lvl6pPr marL="25146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6pPr>
            <a:lvl7pPr marL="29718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7pPr>
            <a:lvl8pPr marL="34290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8pPr>
            <a:lvl9pPr marL="38862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9pPr>
          </a:lstStyle>
          <a:p>
            <a:pPr eaLnBrk="1" hangingPunct="1">
              <a:spcBef>
                <a:spcPct val="50000"/>
              </a:spcBef>
            </a:pPr>
            <a:endParaRPr lang="en-US" altLang="ja-JP" dirty="0">
              <a:solidFill>
                <a:schemeClr val="bg2"/>
              </a:solidFill>
            </a:endParaRPr>
          </a:p>
        </p:txBody>
      </p:sp>
      <p:sp>
        <p:nvSpPr>
          <p:cNvPr id="9" name="テキスト プレースホルダー 8"/>
          <p:cNvSpPr>
            <a:spLocks noGrp="1"/>
          </p:cNvSpPr>
          <p:nvPr>
            <p:ph type="body" sz="quarter" idx="11"/>
          </p:nvPr>
        </p:nvSpPr>
        <p:spPr>
          <a:xfrm>
            <a:off x="8985448" y="188913"/>
            <a:ext cx="828873" cy="290763"/>
          </a:xfrm>
        </p:spPr>
        <p:txBody>
          <a:bodyPr>
            <a:normAutofit/>
          </a:bodyPr>
          <a:lstStyle>
            <a:lvl1pPr marL="0" indent="0" algn="ctr">
              <a:buNone/>
              <a:defRPr sz="1200"/>
            </a:lvl1pPr>
          </a:lstStyle>
          <a:p>
            <a:pPr lvl="0"/>
            <a:r>
              <a:rPr kumimoji="1" lang="ja-JP" altLang="en-US" smtClean="0"/>
              <a:t>マスター テキストの書式設定</a:t>
            </a:r>
          </a:p>
        </p:txBody>
      </p:sp>
      <p:sp>
        <p:nvSpPr>
          <p:cNvPr id="11" name="Rectangle 6"/>
          <p:cNvSpPr txBox="1">
            <a:spLocks noChangeArrowheads="1"/>
          </p:cNvSpPr>
          <p:nvPr userDrawn="1"/>
        </p:nvSpPr>
        <p:spPr bwMode="auto">
          <a:xfrm>
            <a:off x="2798084" y="5707166"/>
            <a:ext cx="6912767" cy="314122"/>
          </a:xfrm>
          <a:prstGeom prst="rect">
            <a:avLst/>
          </a:prstGeom>
          <a:noFill/>
          <a:ln w="12700" cap="sq">
            <a:noFill/>
            <a:miter lim="800000"/>
            <a:headEnd type="none" w="sm" len="sm"/>
            <a:tailEnd type="none" w="sm" len="sm"/>
          </a:ln>
        </p:spPr>
        <p:txBody>
          <a:bodyPr vert="horz" wrap="square" lIns="67245" tIns="33622" rIns="67245" bIns="33622" numCol="1" anchor="t" anchorCtr="0" compatLnSpc="1">
            <a:prstTxWarp prst="textNoShape">
              <a:avLst/>
            </a:prstTxWarp>
            <a:spAutoFit/>
          </a:bodyPr>
          <a:lstStyle>
            <a:lvl1pPr marL="0" indent="0" algn="l" defTabSz="972616" rtl="0" eaLnBrk="1" fontAlgn="base" hangingPunct="1">
              <a:lnSpc>
                <a:spcPct val="100000"/>
              </a:lnSpc>
              <a:spcBef>
                <a:spcPct val="0"/>
              </a:spcBef>
              <a:spcAft>
                <a:spcPct val="0"/>
              </a:spcAft>
              <a:buClr>
                <a:schemeClr val="accent2"/>
              </a:buClr>
              <a:buFont typeface="平成明朝" pitchFamily="17" charset="-128"/>
              <a:buNone/>
              <a:tabLst>
                <a:tab pos="775291" algn="l"/>
              </a:tabLst>
              <a:defRPr kumimoji="1" sz="2400" b="0" i="0" baseline="0">
                <a:solidFill>
                  <a:schemeClr val="bg2">
                    <a:lumMod val="50000"/>
                    <a:lumOff val="50000"/>
                  </a:schemeClr>
                </a:solidFill>
                <a:latin typeface="メイリオ" panose="020B0604030504040204" pitchFamily="50" charset="-128"/>
                <a:ea typeface="メイリオ" panose="020B0604030504040204"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algn="r" latinLnBrk="0"/>
            <a:r>
              <a:rPr lang="ja-JP" altLang="en-US" sz="1600" kern="0" dirty="0" smtClean="0"/>
              <a:t>オープン＆ビッグデータ活用・地方創生推進機構</a:t>
            </a:r>
            <a:r>
              <a:rPr lang="ja-JP" altLang="en-US" sz="1600" kern="0" baseline="0" dirty="0" smtClean="0"/>
              <a:t> 事務局</a:t>
            </a:r>
            <a:endParaRPr lang="ja-JP" altLang="en-US" sz="1600" kern="0" dirty="0" smtClean="0"/>
          </a:p>
        </p:txBody>
      </p:sp>
      <p:sp>
        <p:nvSpPr>
          <p:cNvPr id="12" name="Rectangle 5"/>
          <p:cNvSpPr txBox="1">
            <a:spLocks noChangeArrowheads="1"/>
          </p:cNvSpPr>
          <p:nvPr userDrawn="1"/>
        </p:nvSpPr>
        <p:spPr bwMode="auto">
          <a:xfrm>
            <a:off x="2792759" y="1772816"/>
            <a:ext cx="6912767" cy="437233"/>
          </a:xfrm>
          <a:prstGeom prst="rect">
            <a:avLst/>
          </a:prstGeom>
          <a:noFill/>
          <a:ln w="12700" cap="sq">
            <a:noFill/>
            <a:miter lim="800000"/>
            <a:headEnd type="none" w="sm" len="sm"/>
            <a:tailEnd type="none" w="sm" len="sm"/>
          </a:ln>
        </p:spPr>
        <p:txBody>
          <a:bodyPr vert="horz" wrap="square" lIns="67245" tIns="33622" rIns="67245" bIns="33622" numCol="1" anchor="b" anchorCtr="0" compatLnSpc="1">
            <a:prstTxWarp prst="textNoShape">
              <a:avLst/>
            </a:prstTxWarp>
            <a:spAutoFit/>
          </a:bodyPr>
          <a:lstStyle>
            <a:lvl1pPr algn="l" defTabSz="972616" rtl="0" eaLnBrk="1" fontAlgn="base" hangingPunct="1">
              <a:spcBef>
                <a:spcPct val="0"/>
              </a:spcBef>
              <a:spcAft>
                <a:spcPct val="0"/>
              </a:spcAft>
              <a:defRPr kumimoji="1" sz="3200" b="1" i="0" baseline="0">
                <a:solidFill>
                  <a:srgbClr val="404040"/>
                </a:solidFill>
                <a:latin typeface="メイリオ"/>
                <a:ea typeface="メイリオ"/>
                <a:cs typeface="メイリオ"/>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a:lstStyle>
          <a:p>
            <a:pPr latinLnBrk="0"/>
            <a:r>
              <a:rPr lang="ja-JP" altLang="en-US" sz="2400" kern="0" dirty="0" smtClean="0"/>
              <a:t>オープン＆ビッグデータ活用・地方創生推進機構</a:t>
            </a:r>
          </a:p>
        </p:txBody>
      </p:sp>
      <p:pic>
        <p:nvPicPr>
          <p:cNvPr id="13" name="Picture 6" descr="http://i.creativecommons.org/l/by/3.0/88x31.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23997" y="5805264"/>
            <a:ext cx="893968" cy="3149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正方形/長方形 13"/>
          <p:cNvSpPr>
            <a:spLocks noChangeArrowheads="1"/>
          </p:cNvSpPr>
          <p:nvPr userDrawn="1"/>
        </p:nvSpPr>
        <p:spPr bwMode="auto">
          <a:xfrm>
            <a:off x="128464" y="6127836"/>
            <a:ext cx="417549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l" eaLnBrk="1" hangingPunct="1">
              <a:spcBef>
                <a:spcPct val="0"/>
              </a:spcBef>
              <a:buFontTx/>
              <a:buNone/>
            </a:pPr>
            <a:r>
              <a:rPr lang="ja-JP" altLang="en-US" sz="900" dirty="0">
                <a:solidFill>
                  <a:schemeClr val="bg2"/>
                </a:solidFill>
                <a:latin typeface="+mn-ea"/>
                <a:ea typeface="+mn-ea"/>
                <a:cs typeface="Meiryo UI" pitchFamily="50" charset="-128"/>
              </a:rPr>
              <a:t>作者自らが作成した図表等（出典や</a:t>
            </a:r>
            <a:r>
              <a:rPr lang="en-US" altLang="ja-JP" sz="900" dirty="0">
                <a:solidFill>
                  <a:schemeClr val="bg2"/>
                </a:solidFill>
                <a:latin typeface="+mn-ea"/>
                <a:ea typeface="+mn-ea"/>
                <a:cs typeface="Meiryo UI" pitchFamily="50" charset="-128"/>
              </a:rPr>
              <a:t>URL</a:t>
            </a:r>
            <a:r>
              <a:rPr lang="ja-JP" altLang="en-US" sz="900" dirty="0">
                <a:solidFill>
                  <a:schemeClr val="bg2"/>
                </a:solidFill>
                <a:latin typeface="+mn-ea"/>
                <a:ea typeface="+mn-ea"/>
                <a:cs typeface="Meiryo UI" pitchFamily="50" charset="-128"/>
              </a:rPr>
              <a:t>の記載のないもの）については</a:t>
            </a:r>
            <a:r>
              <a:rPr lang="ja-JP" altLang="en-US" sz="900" dirty="0" smtClean="0">
                <a:solidFill>
                  <a:schemeClr val="bg2"/>
                </a:solidFill>
                <a:latin typeface="+mn-ea"/>
                <a:ea typeface="+mn-ea"/>
                <a:cs typeface="Meiryo UI" pitchFamily="50" charset="-128"/>
              </a:rPr>
              <a:t>、</a:t>
            </a:r>
            <a:endParaRPr lang="en-US" altLang="ja-JP" sz="900" dirty="0" smtClean="0">
              <a:solidFill>
                <a:schemeClr val="bg2"/>
              </a:solidFill>
              <a:latin typeface="+mn-ea"/>
              <a:ea typeface="+mn-ea"/>
              <a:cs typeface="Meiryo UI" pitchFamily="50" charset="-128"/>
            </a:endParaRPr>
          </a:p>
          <a:p>
            <a:pPr algn="l" eaLnBrk="1" hangingPunct="1">
              <a:spcBef>
                <a:spcPct val="0"/>
              </a:spcBef>
              <a:buFontTx/>
              <a:buNone/>
            </a:pPr>
            <a:r>
              <a:rPr lang="en-US" altLang="ja-JP" sz="900" smtClean="0">
                <a:solidFill>
                  <a:schemeClr val="bg2"/>
                </a:solidFill>
                <a:latin typeface="+mn-ea"/>
                <a:ea typeface="+mn-ea"/>
                <a:cs typeface="Meiryo UI" pitchFamily="50" charset="-128"/>
                <a:hlinkClick r:id="rId4"/>
              </a:rPr>
              <a:t>CC BY</a:t>
            </a:r>
            <a:r>
              <a:rPr lang="ja-JP" altLang="en-US" sz="900" dirty="0">
                <a:solidFill>
                  <a:schemeClr val="bg2"/>
                </a:solidFill>
                <a:latin typeface="+mn-ea"/>
                <a:ea typeface="+mn-ea"/>
                <a:cs typeface="Meiryo UI" pitchFamily="50" charset="-128"/>
                <a:hlinkClick r:id="rId4"/>
              </a:rPr>
              <a:t>（表示</a:t>
            </a:r>
            <a:r>
              <a:rPr lang="en-US" altLang="ja-JP" sz="900" dirty="0">
                <a:solidFill>
                  <a:schemeClr val="bg2"/>
                </a:solidFill>
                <a:latin typeface="+mn-ea"/>
                <a:ea typeface="+mn-ea"/>
                <a:cs typeface="Meiryo UI" pitchFamily="50" charset="-128"/>
                <a:hlinkClick r:id="rId4"/>
              </a:rPr>
              <a:t>2.1</a:t>
            </a:r>
            <a:r>
              <a:rPr lang="ja-JP" altLang="en-US" sz="900" dirty="0">
                <a:solidFill>
                  <a:schemeClr val="bg2"/>
                </a:solidFill>
                <a:latin typeface="+mn-ea"/>
                <a:ea typeface="+mn-ea"/>
                <a:cs typeface="Meiryo UI" pitchFamily="50" charset="-128"/>
                <a:hlinkClick r:id="rId4"/>
              </a:rPr>
              <a:t>）</a:t>
            </a:r>
            <a:r>
              <a:rPr lang="ja-JP" altLang="en-US" sz="900" dirty="0">
                <a:solidFill>
                  <a:schemeClr val="bg2"/>
                </a:solidFill>
                <a:latin typeface="+mn-ea"/>
                <a:ea typeface="+mn-ea"/>
                <a:cs typeface="Meiryo UI" pitchFamily="50" charset="-128"/>
              </a:rPr>
              <a:t>で利用可能です。</a:t>
            </a:r>
          </a:p>
          <a:p>
            <a:pPr algn="l" eaLnBrk="1" hangingPunct="1">
              <a:spcBef>
                <a:spcPct val="0"/>
              </a:spcBef>
              <a:buFontTx/>
              <a:buNone/>
            </a:pPr>
            <a:r>
              <a:rPr lang="ja-JP" altLang="en-US" sz="900" dirty="0">
                <a:solidFill>
                  <a:schemeClr val="bg2"/>
                </a:solidFill>
                <a:latin typeface="+mn-ea"/>
                <a:ea typeface="+mn-ea"/>
                <a:cs typeface="Meiryo UI" pitchFamily="50" charset="-128"/>
              </a:rPr>
              <a:t>出典や</a:t>
            </a:r>
            <a:r>
              <a:rPr lang="en-US" altLang="ja-JP" sz="900" dirty="0">
                <a:solidFill>
                  <a:schemeClr val="bg2"/>
                </a:solidFill>
                <a:latin typeface="+mn-ea"/>
                <a:ea typeface="+mn-ea"/>
                <a:cs typeface="Meiryo UI" pitchFamily="50" charset="-128"/>
              </a:rPr>
              <a:t>URL</a:t>
            </a:r>
            <a:r>
              <a:rPr lang="ja-JP" altLang="en-US" sz="900" dirty="0">
                <a:solidFill>
                  <a:schemeClr val="bg2"/>
                </a:solidFill>
                <a:latin typeface="+mn-ea"/>
                <a:ea typeface="+mn-ea"/>
                <a:cs typeface="Meiryo UI" pitchFamily="50" charset="-128"/>
              </a:rPr>
              <a:t>の記載がある図表等については</a:t>
            </a:r>
            <a:r>
              <a:rPr lang="ja-JP" altLang="en-US" sz="900" dirty="0" smtClean="0">
                <a:solidFill>
                  <a:schemeClr val="bg2"/>
                </a:solidFill>
                <a:latin typeface="+mn-ea"/>
                <a:ea typeface="+mn-ea"/>
                <a:cs typeface="Meiryo UI" pitchFamily="50" charset="-128"/>
              </a:rPr>
              <a:t>、著作権法</a:t>
            </a:r>
            <a:r>
              <a:rPr lang="ja-JP" altLang="en-US" sz="900" dirty="0">
                <a:solidFill>
                  <a:schemeClr val="bg2"/>
                </a:solidFill>
                <a:latin typeface="+mn-ea"/>
                <a:ea typeface="+mn-ea"/>
                <a:cs typeface="Meiryo UI" pitchFamily="50" charset="-128"/>
              </a:rPr>
              <a:t>に基づいてご利用ください。</a:t>
            </a: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aseline="0">
                <a:solidFill>
                  <a:schemeClr val="bg2">
                    <a:lumMod val="75000"/>
                    <a:lumOff val="25000"/>
                  </a:schemeClr>
                </a:solidFill>
                <a:latin typeface="Calibri" pitchFamily="34" charset="0"/>
              </a:defRPr>
            </a:lvl1pPr>
          </a:lstStyle>
          <a:p>
            <a:r>
              <a:rPr lang="ja-JP" altLang="en-US" smtClean="0"/>
              <a:t>マスター タイトルの書式設定</a:t>
            </a:r>
            <a:endParaRPr lang="ja-JP" altLang="en-US" dirty="0"/>
          </a:p>
        </p:txBody>
      </p:sp>
      <p:sp>
        <p:nvSpPr>
          <p:cNvPr id="3" name="コンテンツ プレースホルダ 2"/>
          <p:cNvSpPr>
            <a:spLocks noGrp="1"/>
          </p:cNvSpPr>
          <p:nvPr>
            <p:ph idx="1"/>
          </p:nvPr>
        </p:nvSpPr>
        <p:spPr/>
        <p:txBody>
          <a:bodyPr anchor="t" anchorCtr="0"/>
          <a:lstStyle>
            <a:lvl1pPr>
              <a:defRPr sz="2100"/>
            </a:lvl1pPr>
            <a:lvl2pPr>
              <a:defRPr sz="1800"/>
            </a:lvl2pPr>
            <a:lvl3pPr>
              <a:defRPr sz="1500"/>
            </a:lvl3pPr>
            <a:lvl4pPr>
              <a:defRPr sz="1300"/>
            </a:lvl4pPr>
            <a:lvl5pPr>
              <a:defRPr sz="1200"/>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Rectangle 5"/>
          <p:cNvSpPr>
            <a:spLocks noGrp="1" noChangeArrowheads="1"/>
          </p:cNvSpPr>
          <p:nvPr>
            <p:ph type="sldNum" sz="quarter" idx="10"/>
          </p:nvPr>
        </p:nvSpPr>
        <p:spPr>
          <a:ln/>
        </p:spPr>
        <p:txBody>
          <a:bodyPr/>
          <a:lstStyle>
            <a:lvl1pPr>
              <a:defRPr/>
            </a:lvl1pPr>
          </a:lstStyle>
          <a:p>
            <a:fld id="{19168A96-8FC6-49A7-AAFF-8891F4FD4FE2}"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2112708" y="2225443"/>
            <a:ext cx="7090465" cy="1913424"/>
          </a:xfrm>
        </p:spPr>
        <p:txBody>
          <a:bodyPr/>
          <a:lstStyle>
            <a:lvl1pPr algn="l">
              <a:defRPr sz="4400" b="1" cap="none">
                <a:solidFill>
                  <a:schemeClr val="bg2">
                    <a:lumMod val="75000"/>
                    <a:lumOff val="25000"/>
                  </a:schemeClr>
                </a:solidFill>
                <a:latin typeface="メイリオ" panose="020B0604030504040204" pitchFamily="50" charset="-128"/>
                <a:ea typeface="メイリオ" panose="020B0604030504040204" pitchFamily="50" charset="-128"/>
              </a:defRPr>
            </a:lvl1pPr>
          </a:lstStyle>
          <a:p>
            <a:r>
              <a:rPr lang="ja-JP" altLang="en-US" smtClean="0"/>
              <a:t>マスター タイトルの書式設定</a:t>
            </a:r>
            <a:endParaRPr lang="ja-JP" altLang="en-US" dirty="0"/>
          </a:p>
        </p:txBody>
      </p:sp>
      <p:sp>
        <p:nvSpPr>
          <p:cNvPr id="3" name="テキスト プレースホルダ 2"/>
          <p:cNvSpPr>
            <a:spLocks noGrp="1"/>
          </p:cNvSpPr>
          <p:nvPr>
            <p:ph type="body" idx="1"/>
          </p:nvPr>
        </p:nvSpPr>
        <p:spPr>
          <a:xfrm>
            <a:off x="2112708" y="4431965"/>
            <a:ext cx="7090465" cy="1501093"/>
          </a:xfrm>
        </p:spPr>
        <p:txBody>
          <a:bodyPr/>
          <a:lstStyle>
            <a:lvl1pPr marL="0" indent="0" algn="l">
              <a:buNone/>
              <a:defRPr sz="2600">
                <a:solidFill>
                  <a:schemeClr val="bg2">
                    <a:lumMod val="75000"/>
                    <a:lumOff val="25000"/>
                  </a:schemeClr>
                </a:solidFill>
                <a:latin typeface="メイリオ" panose="020B0604030504040204" pitchFamily="50" charset="-128"/>
                <a:ea typeface="メイリオ" panose="020B0604030504040204" pitchFamily="50" charset="-128"/>
              </a:defRPr>
            </a:lvl1pPr>
            <a:lvl2pPr marL="336271" indent="0">
              <a:buNone/>
              <a:defRPr sz="1300"/>
            </a:lvl2pPr>
            <a:lvl3pPr marL="672541" indent="0">
              <a:buNone/>
              <a:defRPr sz="1200"/>
            </a:lvl3pPr>
            <a:lvl4pPr marL="1008812" indent="0">
              <a:buNone/>
              <a:defRPr sz="1000"/>
            </a:lvl4pPr>
            <a:lvl5pPr marL="1345082" indent="0">
              <a:buNone/>
              <a:defRPr sz="1000"/>
            </a:lvl5pPr>
            <a:lvl6pPr marL="1681353" indent="0">
              <a:buNone/>
              <a:defRPr sz="1000"/>
            </a:lvl6pPr>
            <a:lvl7pPr marL="2017624" indent="0">
              <a:buNone/>
              <a:defRPr sz="1000"/>
            </a:lvl7pPr>
            <a:lvl8pPr marL="2353894" indent="0">
              <a:buNone/>
              <a:defRPr sz="1000"/>
            </a:lvl8pPr>
            <a:lvl9pPr marL="2690165" indent="0">
              <a:buNone/>
              <a:defRPr sz="1000"/>
            </a:lvl9pPr>
          </a:lstStyle>
          <a:p>
            <a:pPr lvl="0"/>
            <a:r>
              <a:rPr lang="ja-JP" altLang="en-US" smtClean="0"/>
              <a:t>マスター テキストの書式設定</a:t>
            </a:r>
          </a:p>
        </p:txBody>
      </p:sp>
      <p:sp>
        <p:nvSpPr>
          <p:cNvPr id="4" name="Rectangle 5"/>
          <p:cNvSpPr>
            <a:spLocks noGrp="1" noChangeArrowheads="1"/>
          </p:cNvSpPr>
          <p:nvPr>
            <p:ph type="sldNum" sz="quarter" idx="10"/>
          </p:nvPr>
        </p:nvSpPr>
        <p:spPr>
          <a:ln/>
        </p:spPr>
        <p:txBody>
          <a:bodyPr/>
          <a:lstStyle>
            <a:lvl1pPr>
              <a:defRPr/>
            </a:lvl1pPr>
          </a:lstStyle>
          <a:p>
            <a:fld id="{32A7F7E3-2EA5-4E0E-99DF-9D27F789031C}" type="slidenum">
              <a:rPr lang="ja-JP" altLang="en-US"/>
              <a:pPr/>
              <a:t>‹#›</a:t>
            </a:fld>
            <a:endParaRPr lang="en-US" altLang="ja-JP"/>
          </a:p>
        </p:txBody>
      </p:sp>
      <p:sp>
        <p:nvSpPr>
          <p:cNvPr id="5" name="正方形/長方形 4"/>
          <p:cNvSpPr/>
          <p:nvPr userDrawn="1"/>
        </p:nvSpPr>
        <p:spPr bwMode="auto">
          <a:xfrm>
            <a:off x="0" y="0"/>
            <a:ext cx="9906000" cy="1128884"/>
          </a:xfrm>
          <a:prstGeom prst="rect">
            <a:avLst/>
          </a:prstGeom>
          <a:solidFill>
            <a:srgbClr val="FFFFFF"/>
          </a:solidFill>
          <a:ln w="38100" cap="sq" cmpd="sng" algn="ctr">
            <a:solidFill>
              <a:schemeClr val="tx1"/>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1" name="正方形/長方形 10"/>
          <p:cNvSpPr/>
          <p:nvPr userDrawn="1"/>
        </p:nvSpPr>
        <p:spPr bwMode="auto">
          <a:xfrm>
            <a:off x="1752600" y="2198705"/>
            <a:ext cx="154210" cy="3744895"/>
          </a:xfrm>
          <a:prstGeom prst="rect">
            <a:avLst/>
          </a:prstGeom>
          <a:solidFill>
            <a:schemeClr val="accent2"/>
          </a:solidFill>
          <a:ln w="38100" cap="sq" cmpd="sng" algn="ctr">
            <a:solidFill>
              <a:schemeClr val="accent2"/>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_横">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51414" y="1322775"/>
            <a:ext cx="4515242"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コンテンツ プレースホルダ 3"/>
          <p:cNvSpPr>
            <a:spLocks noGrp="1"/>
          </p:cNvSpPr>
          <p:nvPr>
            <p:ph sz="half" idx="2"/>
          </p:nvPr>
        </p:nvSpPr>
        <p:spPr>
          <a:xfrm>
            <a:off x="4982586" y="1322775"/>
            <a:ext cx="4515243"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_縦">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15789" y="1143000"/>
            <a:ext cx="9183247" cy="2514600"/>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15789" y="3810001"/>
            <a:ext cx="9182040" cy="2601128"/>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5"/>
          <p:cNvSpPr>
            <a:spLocks noGrp="1" noChangeArrowheads="1"/>
          </p:cNvSpPr>
          <p:nvPr>
            <p:ph type="sldNum" sz="quarter" idx="10"/>
          </p:nvPr>
        </p:nvSpPr>
        <p:spPr>
          <a:ln/>
        </p:spPr>
        <p:txBody>
          <a:bodyPr/>
          <a:lstStyle>
            <a:lvl1pPr>
              <a:defRPr/>
            </a:lvl1pPr>
          </a:lstStyle>
          <a:p>
            <a:fld id="{889EB0C9-E24B-463D-BB62-FF98DEA61778}"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fld id="{93D94DB2-09C9-4810-9F23-4FAAE8E978D7}"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最後のページ">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fld id="{4AB2DD74-10E0-4AB2-B6D0-27B412D7252C}" type="slidenum">
              <a:rPr lang="ja-JP" altLang="en-US" smtClean="0"/>
              <a:pPr/>
              <a:t>‹#›</a:t>
            </a:fld>
            <a:endParaRPr lang="en-US" altLang="ja-JP"/>
          </a:p>
        </p:txBody>
      </p:sp>
      <p:pic>
        <p:nvPicPr>
          <p:cNvPr id="4"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794531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4697" y="169366"/>
            <a:ext cx="9134339" cy="585081"/>
          </a:xfrm>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351414" y="1272626"/>
            <a:ext cx="4515242" cy="5138501"/>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982586" y="1272626"/>
            <a:ext cx="4515243" cy="24572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982586" y="3930482"/>
            <a:ext cx="4515243" cy="2480645"/>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5"/>
          <p:cNvSpPr>
            <a:spLocks noGrp="1" noChangeArrowheads="1"/>
          </p:cNvSpPr>
          <p:nvPr>
            <p:ph type="sldNum" sz="quarter" idx="10"/>
          </p:nvPr>
        </p:nvSpPr>
        <p:spPr>
          <a:ln/>
        </p:spPr>
        <p:txBody>
          <a:bodyPr/>
          <a:lstStyle>
            <a:lvl1pPr>
              <a:defRPr/>
            </a:lvl1pPr>
          </a:lstStyle>
          <a:p>
            <a:fld id="{A6652962-3989-4FF4-990D-68B87D3CA273}"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913871" name="Rectangle 15"/>
          <p:cNvSpPr>
            <a:spLocks noChangeArrowheads="1"/>
          </p:cNvSpPr>
          <p:nvPr/>
        </p:nvSpPr>
        <p:spPr bwMode="auto">
          <a:xfrm>
            <a:off x="0" y="1"/>
            <a:ext cx="9906000" cy="228599"/>
          </a:xfrm>
          <a:prstGeom prst="rect">
            <a:avLst/>
          </a:prstGeom>
          <a:solidFill>
            <a:schemeClr val="accent2"/>
          </a:solidFill>
          <a:ln>
            <a:solidFill>
              <a:schemeClr val="accent2"/>
            </a:solidFill>
            <a:headEnd type="none" w="sm" len="sm"/>
            <a:tailEnd type="none" w="sm" len="sm"/>
          </a:ln>
          <a:effectLst/>
        </p:spPr>
        <p:style>
          <a:lnRef idx="1">
            <a:schemeClr val="accent3"/>
          </a:lnRef>
          <a:fillRef idx="3">
            <a:schemeClr val="accent3"/>
          </a:fillRef>
          <a:effectRef idx="2">
            <a:schemeClr val="accent3"/>
          </a:effectRef>
          <a:fontRef idx="minor">
            <a:schemeClr val="lt1"/>
          </a:fontRef>
        </p:style>
        <p:txBody>
          <a:bodyPr wrap="none" lIns="67254" tIns="33627" rIns="67254" bIns="33627" anchor="ctr"/>
          <a:lstStyle/>
          <a:p>
            <a:pPr algn="r">
              <a:defRPr/>
            </a:pPr>
            <a:r>
              <a:rPr lang="ja-JP" altLang="en-US" sz="1200" b="1" i="0" dirty="0" smtClean="0">
                <a:latin typeface="メイリオ"/>
                <a:ea typeface="メイリオ"/>
                <a:cs typeface="メイリオ"/>
              </a:rPr>
              <a:t>オープン＆ビッグデータ活用・地方創生推進機構</a:t>
            </a:r>
            <a:endParaRPr lang="en-US" altLang="ja-JP" sz="1200" b="1" i="0" dirty="0">
              <a:latin typeface="メイリオ"/>
              <a:ea typeface="メイリオ"/>
              <a:cs typeface="メイリオ"/>
            </a:endParaRPr>
          </a:p>
        </p:txBody>
      </p:sp>
      <p:sp>
        <p:nvSpPr>
          <p:cNvPr id="1913859" name="Line 3"/>
          <p:cNvSpPr>
            <a:spLocks noChangeShapeType="1"/>
          </p:cNvSpPr>
          <p:nvPr/>
        </p:nvSpPr>
        <p:spPr bwMode="auto">
          <a:xfrm>
            <a:off x="0" y="6576804"/>
            <a:ext cx="9906000" cy="0"/>
          </a:xfrm>
          <a:prstGeom prst="line">
            <a:avLst/>
          </a:prstGeom>
          <a:noFill/>
          <a:ln w="12700" cap="sq" cmpd="sng" algn="ctr">
            <a:solidFill>
              <a:srgbClr val="404040"/>
            </a:solidFill>
            <a:prstDash val="solid"/>
            <a:round/>
            <a:headEnd type="none" w="sm" len="sm"/>
            <a:tailEnd type="none" w="sm" len="sm"/>
          </a:ln>
          <a:effectLst/>
        </p:spPr>
        <p:txBody>
          <a:bodyPr wrap="none" lIns="67254" tIns="33627" rIns="67254" bIns="33627" anchor="ctr"/>
          <a:lstStyle/>
          <a:p>
            <a:pPr>
              <a:defRPr/>
            </a:pPr>
            <a:endParaRPr lang="ja-JP" altLang="en-US"/>
          </a:p>
        </p:txBody>
      </p:sp>
      <p:sp>
        <p:nvSpPr>
          <p:cNvPr id="1028" name="Rectangle 4"/>
          <p:cNvSpPr>
            <a:spLocks noGrp="1" noChangeArrowheads="1"/>
          </p:cNvSpPr>
          <p:nvPr>
            <p:ph type="body" idx="1"/>
          </p:nvPr>
        </p:nvSpPr>
        <p:spPr bwMode="auto">
          <a:xfrm>
            <a:off x="351414" y="1143000"/>
            <a:ext cx="9146415" cy="5268127"/>
          </a:xfrm>
          <a:prstGeom prst="rect">
            <a:avLst/>
          </a:prstGeom>
          <a:noFill/>
          <a:ln w="9525">
            <a:noFill/>
            <a:miter lim="800000"/>
            <a:headEnd/>
            <a:tailEnd/>
          </a:ln>
        </p:spPr>
        <p:txBody>
          <a:bodyPr vert="horz" wrap="square" lIns="0" tIns="33622" rIns="0" bIns="33622" numCol="1" anchor="t" anchorCtr="0" compatLnSpc="1">
            <a:prstTxWarp prst="textNoShape">
              <a:avLst/>
            </a:prstTxWarp>
            <a:normAutofit/>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913861" name="Rectangle 5"/>
          <p:cNvSpPr>
            <a:spLocks noGrp="1" noChangeArrowheads="1"/>
          </p:cNvSpPr>
          <p:nvPr>
            <p:ph type="sldNum" sz="quarter" idx="4"/>
          </p:nvPr>
        </p:nvSpPr>
        <p:spPr bwMode="auto">
          <a:xfrm>
            <a:off x="9499036" y="6602804"/>
            <a:ext cx="406964" cy="255197"/>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lgn="r">
              <a:defRPr kumimoji="1" sz="1100">
                <a:solidFill>
                  <a:srgbClr val="336699"/>
                </a:solidFill>
                <a:latin typeface="Arial" charset="0"/>
                <a:ea typeface="굴림" pitchFamily="34" charset="-127"/>
              </a:defRPr>
            </a:lvl1pPr>
          </a:lstStyle>
          <a:p>
            <a:fld id="{4AB2DD74-10E0-4AB2-B6D0-27B412D7252C}" type="slidenum">
              <a:rPr lang="ja-JP" altLang="en-US" smtClean="0"/>
              <a:pPr/>
              <a:t>‹#›</a:t>
            </a:fld>
            <a:endParaRPr lang="en-US" altLang="ja-JP"/>
          </a:p>
        </p:txBody>
      </p:sp>
      <p:sp>
        <p:nvSpPr>
          <p:cNvPr id="1030" name="Rectangle 6"/>
          <p:cNvSpPr>
            <a:spLocks noGrp="1" noChangeArrowheads="1"/>
          </p:cNvSpPr>
          <p:nvPr>
            <p:ph type="title"/>
          </p:nvPr>
        </p:nvSpPr>
        <p:spPr bwMode="auto">
          <a:xfrm>
            <a:off x="387642" y="304800"/>
            <a:ext cx="9134339" cy="581715"/>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p>
            <a:pPr lvl="0"/>
            <a:r>
              <a:rPr lang="ja-JP" altLang="en-US" dirty="0" smtClean="0"/>
              <a:t>マスタ タイトルの書式設定</a:t>
            </a:r>
          </a:p>
        </p:txBody>
      </p:sp>
      <p:sp>
        <p:nvSpPr>
          <p:cNvPr id="1913873" name="Text Box 17"/>
          <p:cNvSpPr txBox="1">
            <a:spLocks noChangeArrowheads="1"/>
          </p:cNvSpPr>
          <p:nvPr/>
        </p:nvSpPr>
        <p:spPr bwMode="auto">
          <a:xfrm>
            <a:off x="252420" y="6638448"/>
            <a:ext cx="5767171" cy="221799"/>
          </a:xfrm>
          <a:prstGeom prst="rect">
            <a:avLst/>
          </a:prstGeom>
          <a:noFill/>
          <a:ln w="12700" cap="sq">
            <a:noFill/>
            <a:miter lim="800000"/>
            <a:headEnd type="none" w="sm" len="sm"/>
            <a:tailEnd type="none" w="sm" len="sm"/>
          </a:ln>
          <a:effectLst/>
        </p:spPr>
        <p:txBody>
          <a:bodyPr wrap="none" lIns="67254" tIns="33627" rIns="67254" bIns="33627">
            <a:spAutoFit/>
          </a:bodyPr>
          <a:lstStyle/>
          <a:p>
            <a:pPr algn="l">
              <a:defRPr/>
            </a:pPr>
            <a:r>
              <a:rPr lang="en-US" altLang="ja-JP" sz="1000" b="1" smtClean="0">
                <a:solidFill>
                  <a:srgbClr val="353535"/>
                </a:solidFill>
                <a:latin typeface="Arial" charset="0"/>
              </a:rPr>
              <a:t>© 2015 </a:t>
            </a:r>
            <a:r>
              <a:rPr lang="en-US" altLang="ja-JP" sz="1000" b="1" dirty="0" smtClean="0">
                <a:solidFill>
                  <a:srgbClr val="353535"/>
                </a:solidFill>
                <a:latin typeface="Arial" charset="0"/>
              </a:rPr>
              <a:t>Vitalizing Local </a:t>
            </a:r>
            <a:r>
              <a:rPr lang="en-US" altLang="ja-JP" sz="1000" b="1" smtClean="0">
                <a:solidFill>
                  <a:srgbClr val="353535"/>
                </a:solidFill>
                <a:latin typeface="Arial" charset="0"/>
              </a:rPr>
              <a:t>Economy organization by open Data &amp; big </a:t>
            </a:r>
            <a:r>
              <a:rPr lang="en-US" altLang="ja-JP" sz="1000" b="1" dirty="0" smtClean="0">
                <a:solidFill>
                  <a:srgbClr val="353535"/>
                </a:solidFill>
                <a:latin typeface="Arial" charset="0"/>
              </a:rPr>
              <a:t>D</a:t>
            </a:r>
            <a:r>
              <a:rPr lang="en-US" altLang="ja-JP" sz="1000" b="1" smtClean="0">
                <a:solidFill>
                  <a:srgbClr val="353535"/>
                </a:solidFill>
                <a:latin typeface="Arial" charset="0"/>
              </a:rPr>
              <a:t>ata</a:t>
            </a:r>
            <a:r>
              <a:rPr lang="en-US" altLang="ja-JP" sz="1000" b="1" baseline="0" dirty="0" smtClean="0">
                <a:solidFill>
                  <a:srgbClr val="353535"/>
                </a:solidFill>
                <a:latin typeface="Arial" charset="0"/>
              </a:rPr>
              <a:t>.</a:t>
            </a:r>
            <a:r>
              <a:rPr lang="en-US" altLang="ja-JP" sz="1000" b="1" dirty="0" smtClean="0">
                <a:solidFill>
                  <a:srgbClr val="353535"/>
                </a:solidFill>
                <a:latin typeface="Arial" charset="0"/>
              </a:rPr>
              <a:t> </a:t>
            </a:r>
            <a:r>
              <a:rPr lang="en-US" altLang="ja-JP" sz="1000" b="1" dirty="0">
                <a:solidFill>
                  <a:srgbClr val="353535"/>
                </a:solidFill>
                <a:latin typeface="Arial" charset="0"/>
              </a:rPr>
              <a:t>All Rights Reserved.</a:t>
            </a:r>
          </a:p>
        </p:txBody>
      </p:sp>
      <p:sp>
        <p:nvSpPr>
          <p:cNvPr id="9" name="Line 3"/>
          <p:cNvSpPr>
            <a:spLocks noChangeShapeType="1"/>
          </p:cNvSpPr>
          <p:nvPr/>
        </p:nvSpPr>
        <p:spPr bwMode="auto">
          <a:xfrm>
            <a:off x="0" y="990600"/>
            <a:ext cx="9906000" cy="0"/>
          </a:xfrm>
          <a:prstGeom prst="line">
            <a:avLst/>
          </a:prstGeom>
          <a:noFill/>
          <a:ln w="12700" cap="sq" cmpd="sng" algn="ctr">
            <a:solidFill>
              <a:schemeClr val="bg2">
                <a:lumMod val="75000"/>
                <a:lumOff val="25000"/>
              </a:schemeClr>
            </a:solidFill>
            <a:prstDash val="solid"/>
            <a:round/>
            <a:headEnd type="none" w="sm" len="sm"/>
            <a:tailEnd type="none" w="sm" len="sm"/>
          </a:ln>
          <a:effectLst/>
        </p:spPr>
        <p:txBody>
          <a:bodyPr wrap="none" lIns="67254" tIns="33627" rIns="67254" bIns="33627" anchor="ctr"/>
          <a:lstStyle/>
          <a:p>
            <a:pPr>
              <a:defRPr/>
            </a:pPr>
            <a:endParaRPr lang="ja-JP" altLang="en-US"/>
          </a:p>
        </p:txBody>
      </p:sp>
    </p:spTree>
  </p:cSld>
  <p:clrMap bg1="dk2" tx1="lt1" bg2="dk1" tx2="lt2" accent1="accent1" accent2="accent2" accent3="accent3" accent4="accent4" accent5="accent5" accent6="accent6" hlink="hlink" folHlink="folHlink"/>
  <p:sldLayoutIdLst>
    <p:sldLayoutId id="2147483688" r:id="rId1"/>
    <p:sldLayoutId id="2147483672" r:id="rId2"/>
    <p:sldLayoutId id="2147483673" r:id="rId3"/>
    <p:sldLayoutId id="2147483674" r:id="rId4"/>
    <p:sldLayoutId id="2147483689" r:id="rId5"/>
    <p:sldLayoutId id="2147483676" r:id="rId6"/>
    <p:sldLayoutId id="2147483677" r:id="rId7"/>
    <p:sldLayoutId id="2147483706" r:id="rId8"/>
    <p:sldLayoutId id="2147483684" r:id="rId9"/>
  </p:sldLayoutIdLst>
  <p:timing>
    <p:tnLst>
      <p:par>
        <p:cTn id="1" dur="indefinite" restart="never" nodeType="tmRoot"/>
      </p:par>
    </p:tnLst>
  </p:timing>
  <p:hf hdr="0" ftr="0" dt="0"/>
  <p:txStyles>
    <p:titleStyle>
      <a:lvl1pPr algn="l" defTabSz="972616" rtl="0" eaLnBrk="1" fontAlgn="base" hangingPunct="1">
        <a:spcBef>
          <a:spcPct val="0"/>
        </a:spcBef>
        <a:spcAft>
          <a:spcPct val="0"/>
        </a:spcAft>
        <a:defRPr kumimoji="1" sz="2600" b="1" baseline="0">
          <a:solidFill>
            <a:schemeClr val="bg2">
              <a:lumMod val="75000"/>
              <a:lumOff val="25000"/>
            </a:schemeClr>
          </a:solidFill>
          <a:latin typeface="メイリオ" panose="020B0604030504040204" pitchFamily="50" charset="-128"/>
          <a:ea typeface="メイリオ" panose="020B0604030504040204" pitchFamily="50" charset="-128"/>
          <a:cs typeface="+mj-cs"/>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p:titleStyle>
    <p:bodyStyle>
      <a:lvl1pPr marL="326930" indent="-326930" algn="l" defTabSz="972616" rtl="0" eaLnBrk="1" fontAlgn="base" hangingPunct="1">
        <a:spcBef>
          <a:spcPct val="50000"/>
        </a:spcBef>
        <a:spcAft>
          <a:spcPct val="0"/>
        </a:spcAft>
        <a:buClr>
          <a:schemeClr val="accent2"/>
        </a:buClr>
        <a:buFont typeface="平成明朝" pitchFamily="17" charset="-128"/>
        <a:buChar char="■"/>
        <a:tabLst>
          <a:tab pos="775291" algn="l"/>
        </a:tabLst>
        <a:defRPr kumimoji="1" sz="2100" b="0" i="0" baseline="0">
          <a:solidFill>
            <a:srgbClr val="464646"/>
          </a:solidFill>
          <a:latin typeface="メイリオ" pitchFamily="50" charset="-128"/>
          <a:ea typeface="メイリオ"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p:bodyStyle>
    <p:otherStyle>
      <a:defPPr>
        <a:defRPr lang="ja-JP"/>
      </a:defPPr>
      <a:lvl1pPr marL="0" algn="l" defTabSz="672541" rtl="0" eaLnBrk="1" latinLnBrk="0" hangingPunct="1">
        <a:defRPr kumimoji="1" sz="1300" kern="1200">
          <a:solidFill>
            <a:schemeClr val="tx1"/>
          </a:solidFill>
          <a:latin typeface="+mn-lt"/>
          <a:ea typeface="+mn-ea"/>
          <a:cs typeface="+mn-cs"/>
        </a:defRPr>
      </a:lvl1pPr>
      <a:lvl2pPr marL="336271" algn="l" defTabSz="672541" rtl="0" eaLnBrk="1" latinLnBrk="0" hangingPunct="1">
        <a:defRPr kumimoji="1" sz="1300" kern="1200">
          <a:solidFill>
            <a:schemeClr val="tx1"/>
          </a:solidFill>
          <a:latin typeface="+mn-lt"/>
          <a:ea typeface="+mn-ea"/>
          <a:cs typeface="+mn-cs"/>
        </a:defRPr>
      </a:lvl2pPr>
      <a:lvl3pPr marL="672541" algn="l" defTabSz="672541" rtl="0" eaLnBrk="1" latinLnBrk="0" hangingPunct="1">
        <a:defRPr kumimoji="1" sz="1300" kern="1200">
          <a:solidFill>
            <a:schemeClr val="tx1"/>
          </a:solidFill>
          <a:latin typeface="+mn-lt"/>
          <a:ea typeface="+mn-ea"/>
          <a:cs typeface="+mn-cs"/>
        </a:defRPr>
      </a:lvl3pPr>
      <a:lvl4pPr marL="1008812" algn="l" defTabSz="672541" rtl="0" eaLnBrk="1" latinLnBrk="0" hangingPunct="1">
        <a:defRPr kumimoji="1" sz="1300" kern="1200">
          <a:solidFill>
            <a:schemeClr val="tx1"/>
          </a:solidFill>
          <a:latin typeface="+mn-lt"/>
          <a:ea typeface="+mn-ea"/>
          <a:cs typeface="+mn-cs"/>
        </a:defRPr>
      </a:lvl4pPr>
      <a:lvl5pPr marL="1345082" algn="l" defTabSz="672541" rtl="0" eaLnBrk="1" latinLnBrk="0" hangingPunct="1">
        <a:defRPr kumimoji="1" sz="1300" kern="1200">
          <a:solidFill>
            <a:schemeClr val="tx1"/>
          </a:solidFill>
          <a:latin typeface="+mn-lt"/>
          <a:ea typeface="+mn-ea"/>
          <a:cs typeface="+mn-cs"/>
        </a:defRPr>
      </a:lvl5pPr>
      <a:lvl6pPr marL="1681353" algn="l" defTabSz="672541" rtl="0" eaLnBrk="1" latinLnBrk="0" hangingPunct="1">
        <a:defRPr kumimoji="1" sz="1300" kern="1200">
          <a:solidFill>
            <a:schemeClr val="tx1"/>
          </a:solidFill>
          <a:latin typeface="+mn-lt"/>
          <a:ea typeface="+mn-ea"/>
          <a:cs typeface="+mn-cs"/>
        </a:defRPr>
      </a:lvl6pPr>
      <a:lvl7pPr marL="2017624" algn="l" defTabSz="672541" rtl="0" eaLnBrk="1" latinLnBrk="0" hangingPunct="1">
        <a:defRPr kumimoji="1" sz="1300" kern="1200">
          <a:solidFill>
            <a:schemeClr val="tx1"/>
          </a:solidFill>
          <a:latin typeface="+mn-lt"/>
          <a:ea typeface="+mn-ea"/>
          <a:cs typeface="+mn-cs"/>
        </a:defRPr>
      </a:lvl7pPr>
      <a:lvl8pPr marL="2353894" algn="l" defTabSz="672541" rtl="0" eaLnBrk="1" latinLnBrk="0" hangingPunct="1">
        <a:defRPr kumimoji="1" sz="1300" kern="1200">
          <a:solidFill>
            <a:schemeClr val="tx1"/>
          </a:solidFill>
          <a:latin typeface="+mn-lt"/>
          <a:ea typeface="+mn-ea"/>
          <a:cs typeface="+mn-cs"/>
        </a:defRPr>
      </a:lvl8pPr>
      <a:lvl9pPr marL="2690165" algn="l" defTabSz="672541" rtl="0" eaLnBrk="1" latinLnBrk="0" hangingPunct="1">
        <a:defRPr kumimoji="1"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サブタイトル 1"/>
          <p:cNvSpPr>
            <a:spLocks noGrp="1"/>
          </p:cNvSpPr>
          <p:nvPr>
            <p:ph type="subTitle" sz="quarter" idx="1"/>
          </p:nvPr>
        </p:nvSpPr>
        <p:spPr>
          <a:xfrm>
            <a:off x="2792760" y="5134039"/>
            <a:ext cx="6912767" cy="375677"/>
          </a:xfrm>
        </p:spPr>
        <p:txBody>
          <a:bodyPr/>
          <a:lstStyle/>
          <a:p>
            <a:r>
              <a:rPr lang="en-US" altLang="ja-JP" sz="2000" dirty="0" smtClean="0"/>
              <a:t>2015</a:t>
            </a:r>
            <a:r>
              <a:rPr lang="ja-JP" altLang="en-US" sz="2000" dirty="0" smtClean="0"/>
              <a:t>年</a:t>
            </a:r>
            <a:r>
              <a:rPr lang="en-US" altLang="ja-JP" sz="2000" dirty="0" smtClean="0"/>
              <a:t>3</a:t>
            </a:r>
            <a:r>
              <a:rPr lang="ja-JP" altLang="en-US" sz="2000" dirty="0" smtClean="0"/>
              <a:t>月</a:t>
            </a:r>
            <a:r>
              <a:rPr lang="en-US" altLang="ja-JP" sz="2000" dirty="0" smtClean="0"/>
              <a:t>30</a:t>
            </a:r>
            <a:r>
              <a:rPr lang="ja-JP" altLang="en-US" sz="2000" dirty="0" smtClean="0"/>
              <a:t>日</a:t>
            </a:r>
            <a:endParaRPr lang="en-US" altLang="ja-JP" sz="2000" dirty="0" smtClean="0"/>
          </a:p>
        </p:txBody>
      </p:sp>
      <p:sp>
        <p:nvSpPr>
          <p:cNvPr id="3" name="タイトル 2"/>
          <p:cNvSpPr>
            <a:spLocks noGrp="1"/>
          </p:cNvSpPr>
          <p:nvPr>
            <p:ph type="ctrTitle" sz="quarter"/>
          </p:nvPr>
        </p:nvSpPr>
        <p:spPr>
          <a:xfrm>
            <a:off x="2792760" y="3012674"/>
            <a:ext cx="6912767" cy="560343"/>
          </a:xfrm>
        </p:spPr>
        <p:txBody>
          <a:bodyPr/>
          <a:lstStyle/>
          <a:p>
            <a:r>
              <a:rPr lang="ja-JP" altLang="en-US" dirty="0" smtClean="0">
                <a:latin typeface="メイリオ" pitchFamily="50" charset="-128"/>
                <a:ea typeface="メイリオ" pitchFamily="50" charset="-128"/>
                <a:cs typeface="メイリオ" pitchFamily="50" charset="-128"/>
              </a:rPr>
              <a:t>各種オープンデータガイドの</a:t>
            </a:r>
            <a:r>
              <a:rPr lang="ja-JP" altLang="en-US" dirty="0">
                <a:latin typeface="メイリオ" pitchFamily="50" charset="-128"/>
                <a:ea typeface="メイリオ" pitchFamily="50" charset="-128"/>
                <a:cs typeface="メイリオ" pitchFamily="50" charset="-128"/>
              </a:rPr>
              <a:t>整理</a:t>
            </a:r>
          </a:p>
        </p:txBody>
      </p:sp>
      <p:sp>
        <p:nvSpPr>
          <p:cNvPr id="4" name="テキスト プレースホルダー 3"/>
          <p:cNvSpPr>
            <a:spLocks noGrp="1"/>
          </p:cNvSpPr>
          <p:nvPr>
            <p:ph type="body" sz="quarter" idx="10"/>
          </p:nvPr>
        </p:nvSpPr>
        <p:spPr/>
        <p:txBody>
          <a:bodyPr>
            <a:normAutofit lnSpcReduction="10000"/>
          </a:bodyPr>
          <a:lstStyle/>
          <a:p>
            <a:r>
              <a:rPr lang="ja-JP" altLang="en-US" dirty="0"/>
              <a:t>平成</a:t>
            </a:r>
            <a:r>
              <a:rPr lang="en-US" altLang="ja-JP" dirty="0"/>
              <a:t>26</a:t>
            </a:r>
            <a:r>
              <a:rPr lang="ja-JP" altLang="en-US" dirty="0"/>
              <a:t>年度　第</a:t>
            </a:r>
            <a:r>
              <a:rPr lang="en-US" altLang="ja-JP" dirty="0"/>
              <a:t>4</a:t>
            </a:r>
            <a:r>
              <a:rPr lang="ja-JP" altLang="en-US" dirty="0"/>
              <a:t>回データガバナンス</a:t>
            </a:r>
            <a:r>
              <a:rPr lang="ja-JP" altLang="en-US" dirty="0" smtClean="0"/>
              <a:t>委員会</a:t>
            </a:r>
            <a:endParaRPr lang="ja-JP" altLang="en-US" dirty="0"/>
          </a:p>
        </p:txBody>
      </p:sp>
      <p:sp>
        <p:nvSpPr>
          <p:cNvPr id="8" name="テキスト プレースホルダー 7"/>
          <p:cNvSpPr>
            <a:spLocks noGrp="1"/>
          </p:cNvSpPr>
          <p:nvPr>
            <p:ph type="body" sz="quarter" idx="11"/>
          </p:nvPr>
        </p:nvSpPr>
        <p:spPr/>
        <p:txBody>
          <a:bodyPr lIns="36000" rIns="36000" anchor="ctr" anchorCtr="0">
            <a:normAutofit/>
          </a:bodyPr>
          <a:lstStyle/>
          <a:p>
            <a:r>
              <a:rPr kumimoji="1" lang="ja-JP" altLang="en-US" dirty="0" smtClean="0"/>
              <a:t>資料３</a:t>
            </a:r>
            <a:endParaRPr kumimoji="1" lang="ja-JP" altLang="en-US" dirty="0"/>
          </a:p>
        </p:txBody>
      </p:sp>
      <p:pic>
        <p:nvPicPr>
          <p:cNvPr id="1026" name="Picture 2" descr="本法人の設立が承認されました。"/>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69606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オープンデータ関連の主なガイド</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a:t>
            </a:fld>
            <a:endParaRPr lang="en-US" altLang="ja-JP"/>
          </a:p>
        </p:txBody>
      </p:sp>
      <p:sp>
        <p:nvSpPr>
          <p:cNvPr id="5" name="コンテンツ プレースホルダー 2"/>
          <p:cNvSpPr>
            <a:spLocks noGrp="1"/>
          </p:cNvSpPr>
          <p:nvPr>
            <p:ph idx="1"/>
          </p:nvPr>
        </p:nvSpPr>
        <p:spPr>
          <a:xfrm>
            <a:off x="351414" y="1143001"/>
            <a:ext cx="9146415" cy="917848"/>
          </a:xfrm>
        </p:spPr>
        <p:txBody>
          <a:bodyPr/>
          <a:lstStyle/>
          <a:p>
            <a:r>
              <a:rPr kumimoji="1" lang="ja-JP" altLang="en-US" dirty="0" smtClean="0"/>
              <a:t>オープンデータに関する主なガイド類は以下の通り</a:t>
            </a:r>
            <a:endParaRPr kumimoji="1" lang="ja-JP" altLang="en-US" dirty="0"/>
          </a:p>
        </p:txBody>
      </p:sp>
      <p:graphicFrame>
        <p:nvGraphicFramePr>
          <p:cNvPr id="3" name="表 2"/>
          <p:cNvGraphicFramePr>
            <a:graphicFrameLocks noGrp="1"/>
          </p:cNvGraphicFramePr>
          <p:nvPr>
            <p:extLst>
              <p:ext uri="{D42A27DB-BD31-4B8C-83A1-F6EECF244321}">
                <p14:modId xmlns:p14="http://schemas.microsoft.com/office/powerpoint/2010/main" val="535336961"/>
              </p:ext>
            </p:extLst>
          </p:nvPr>
        </p:nvGraphicFramePr>
        <p:xfrm>
          <a:off x="621454" y="1846373"/>
          <a:ext cx="8928992" cy="4398171"/>
        </p:xfrm>
        <a:graphic>
          <a:graphicData uri="http://schemas.openxmlformats.org/drawingml/2006/table">
            <a:tbl>
              <a:tblPr firstRow="1" bandRow="1">
                <a:tableStyleId>{21E4AEA4-8DFA-4A89-87EB-49C32662AFE0}</a:tableStyleId>
              </a:tblPr>
              <a:tblGrid>
                <a:gridCol w="2315322"/>
                <a:gridCol w="1583405"/>
                <a:gridCol w="804311"/>
                <a:gridCol w="4225954"/>
              </a:tblGrid>
              <a:tr h="280239">
                <a:tc>
                  <a:txBody>
                    <a:bodyPr/>
                    <a:lstStyle/>
                    <a:p>
                      <a:r>
                        <a:rPr kumimoji="1" lang="ja-JP" altLang="en-US" sz="1200" dirty="0" smtClean="0"/>
                        <a:t>名称</a:t>
                      </a:r>
                      <a:endParaRPr kumimoji="1" lang="ja-JP" altLang="en-US" sz="1200" dirty="0"/>
                    </a:p>
                  </a:txBody>
                  <a:tcPr/>
                </a:tc>
                <a:tc>
                  <a:txBody>
                    <a:bodyPr/>
                    <a:lstStyle/>
                    <a:p>
                      <a:r>
                        <a:rPr kumimoji="1" lang="ja-JP" altLang="en-US" sz="1200" dirty="0" smtClean="0"/>
                        <a:t>発行主体</a:t>
                      </a:r>
                      <a:endParaRPr kumimoji="1" lang="ja-JP" altLang="en-US" sz="1200" dirty="0"/>
                    </a:p>
                  </a:txBody>
                  <a:tcPr/>
                </a:tc>
                <a:tc>
                  <a:txBody>
                    <a:bodyPr/>
                    <a:lstStyle/>
                    <a:p>
                      <a:r>
                        <a:rPr kumimoji="1" lang="ja-JP" altLang="en-US" sz="1200" dirty="0" smtClean="0"/>
                        <a:t>発行年</a:t>
                      </a:r>
                      <a:endParaRPr kumimoji="1" lang="ja-JP" altLang="en-US" sz="1200" dirty="0"/>
                    </a:p>
                  </a:txBody>
                  <a:tcPr/>
                </a:tc>
                <a:tc>
                  <a:txBody>
                    <a:bodyPr/>
                    <a:lstStyle/>
                    <a:p>
                      <a:r>
                        <a:rPr kumimoji="1" lang="ja-JP" altLang="en-US" sz="1200" dirty="0" smtClean="0"/>
                        <a:t>概要</a:t>
                      </a:r>
                      <a:endParaRPr kumimoji="1" lang="ja-JP" altLang="en-US" sz="1200" dirty="0"/>
                    </a:p>
                  </a:txBody>
                  <a:tcPr/>
                </a:tc>
              </a:tr>
              <a:tr h="663723">
                <a:tc>
                  <a:txBody>
                    <a:bodyPr/>
                    <a:lstStyle/>
                    <a:p>
                      <a:r>
                        <a:rPr kumimoji="1" lang="ja-JP" altLang="en-US" sz="1200" dirty="0" smtClean="0"/>
                        <a:t>二次利用の促進のための府省のデータ公開に関する基本的考え方（ガイドライン）</a:t>
                      </a:r>
                      <a:endParaRPr kumimoji="1" lang="ja-JP" altLang="en-US" sz="1200" dirty="0"/>
                    </a:p>
                  </a:txBody>
                  <a:tcPr anchor="ctr"/>
                </a:tc>
                <a:tc>
                  <a:txBody>
                    <a:bodyPr/>
                    <a:lstStyle/>
                    <a:p>
                      <a:r>
                        <a:rPr kumimoji="1" lang="en-US" altLang="ja-JP" sz="1200" dirty="0" smtClean="0"/>
                        <a:t>CIO</a:t>
                      </a:r>
                      <a:r>
                        <a:rPr kumimoji="1" lang="ja-JP" altLang="en-US" sz="1200" dirty="0" smtClean="0"/>
                        <a:t>連絡会議決定</a:t>
                      </a:r>
                      <a:endParaRPr kumimoji="1" lang="ja-JP" altLang="en-US" sz="1200" dirty="0"/>
                    </a:p>
                  </a:txBody>
                  <a:tcPr anchor="ctr"/>
                </a:tc>
                <a:tc>
                  <a:txBody>
                    <a:bodyPr/>
                    <a:lstStyle/>
                    <a:p>
                      <a:r>
                        <a:rPr kumimoji="1" lang="en-US" altLang="ja-JP" sz="1200" dirty="0" smtClean="0"/>
                        <a:t>2013.06</a:t>
                      </a:r>
                      <a:endParaRPr kumimoji="1" lang="ja-JP" altLang="en-US" sz="1200" dirty="0"/>
                    </a:p>
                  </a:txBody>
                  <a:tcPr anchor="ctr"/>
                </a:tc>
                <a:tc>
                  <a:txBody>
                    <a:bodyPr/>
                    <a:lstStyle/>
                    <a:p>
                      <a:r>
                        <a:rPr kumimoji="1" lang="ja-JP" altLang="en-US" sz="1200" dirty="0" smtClean="0"/>
                        <a:t>二次利用を促進する利用ルールのあり方、機械判読に適したデータ形式による公開の拡大の考え方等についてとりまとめた文書</a:t>
                      </a:r>
                      <a:endParaRPr kumimoji="1" lang="ja-JP" altLang="en-US" sz="1200" dirty="0"/>
                    </a:p>
                  </a:txBody>
                  <a:tcPr anchor="ctr"/>
                </a:tc>
              </a:tr>
              <a:tr h="542406">
                <a:tc>
                  <a:txBody>
                    <a:bodyPr/>
                    <a:lstStyle/>
                    <a:p>
                      <a:r>
                        <a:rPr kumimoji="1" lang="ja-JP" altLang="en-US" sz="1200" dirty="0" smtClean="0"/>
                        <a:t>地方公共団体オープンデータ推進ガイドライン</a:t>
                      </a:r>
                      <a:endParaRPr kumimoji="1" lang="ja-JP" altLang="en-US" sz="1200" dirty="0"/>
                    </a:p>
                  </a:txBody>
                  <a:tcPr anchor="ctr"/>
                </a:tc>
                <a:tc>
                  <a:txBody>
                    <a:bodyPr/>
                    <a:lstStyle/>
                    <a:p>
                      <a:r>
                        <a:rPr kumimoji="1" lang="ja-JP" altLang="en-US" sz="1200" dirty="0" smtClean="0"/>
                        <a:t>内閣官房</a:t>
                      </a:r>
                      <a:r>
                        <a:rPr kumimoji="1" lang="en-US" altLang="ja-JP" sz="1200" dirty="0" smtClean="0"/>
                        <a:t>IT</a:t>
                      </a:r>
                      <a:r>
                        <a:rPr kumimoji="1" lang="ja-JP" altLang="en-US" sz="1200" dirty="0" smtClean="0"/>
                        <a:t>総合戦略室</a:t>
                      </a:r>
                      <a:endParaRPr kumimoji="1" lang="ja-JP" altLang="en-US" sz="1200" dirty="0"/>
                    </a:p>
                  </a:txBody>
                  <a:tcPr anchor="ctr"/>
                </a:tc>
                <a:tc>
                  <a:txBody>
                    <a:bodyPr/>
                    <a:lstStyle/>
                    <a:p>
                      <a:r>
                        <a:rPr kumimoji="1" lang="en-US" altLang="ja-JP" sz="1200" dirty="0" smtClean="0"/>
                        <a:t>2015.02</a:t>
                      </a:r>
                      <a:endParaRPr kumimoji="1" lang="ja-JP" altLang="en-US" sz="1200" dirty="0"/>
                    </a:p>
                  </a:txBody>
                  <a:tcPr anchor="ctr"/>
                </a:tc>
                <a:tc>
                  <a:txBody>
                    <a:bodyPr/>
                    <a:lstStyle/>
                    <a:p>
                      <a:r>
                        <a:rPr kumimoji="1" lang="ja-JP" altLang="en-US" sz="1200" dirty="0" smtClean="0"/>
                        <a:t>電子行政オープンデータ実務者会議で作成したガイドライン。地方公共団体におけるオープンデータの取り組みを促進することを目的とした文書</a:t>
                      </a:r>
                      <a:endParaRPr kumimoji="1" lang="ja-JP" altLang="en-US" sz="1200" dirty="0"/>
                    </a:p>
                  </a:txBody>
                  <a:tcPr anchor="ctr"/>
                </a:tc>
              </a:tr>
              <a:tr h="663723">
                <a:tc>
                  <a:txBody>
                    <a:bodyPr/>
                    <a:lstStyle/>
                    <a:p>
                      <a:r>
                        <a:rPr kumimoji="1" lang="ja-JP" altLang="en-US" sz="1200" dirty="0" smtClean="0"/>
                        <a:t>オープンデータをはじめよう </a:t>
                      </a:r>
                    </a:p>
                    <a:p>
                      <a:r>
                        <a:rPr kumimoji="1" lang="ja-JP" altLang="en-US" sz="1200" dirty="0" smtClean="0"/>
                        <a:t>～地方公共団体のための最初の手引書～</a:t>
                      </a:r>
                      <a:endParaRPr kumimoji="1" lang="ja-JP" altLang="en-US" sz="1200" dirty="0"/>
                    </a:p>
                  </a:txBody>
                  <a:tcPr anchor="ctr"/>
                </a:tc>
                <a:tc>
                  <a:txBody>
                    <a:bodyPr/>
                    <a:lstStyle/>
                    <a:p>
                      <a:pPr marL="0" marR="0" indent="0" algn="l" defTabSz="672541" rtl="0" eaLnBrk="1" fontAlgn="auto" latinLnBrk="0" hangingPunct="1">
                        <a:lnSpc>
                          <a:spcPct val="100000"/>
                        </a:lnSpc>
                        <a:spcBef>
                          <a:spcPts val="0"/>
                        </a:spcBef>
                        <a:spcAft>
                          <a:spcPts val="0"/>
                        </a:spcAft>
                        <a:buClrTx/>
                        <a:buSzTx/>
                        <a:buFontTx/>
                        <a:buNone/>
                        <a:tabLst/>
                        <a:defRPr/>
                      </a:pPr>
                      <a:r>
                        <a:rPr kumimoji="1" lang="ja-JP" altLang="en-US" sz="1200" dirty="0" smtClean="0"/>
                        <a:t>内閣官房</a:t>
                      </a:r>
                      <a:r>
                        <a:rPr kumimoji="1" lang="en-US" altLang="ja-JP" sz="1200" dirty="0" smtClean="0"/>
                        <a:t>IT</a:t>
                      </a:r>
                      <a:r>
                        <a:rPr kumimoji="1" lang="ja-JP" altLang="en-US" sz="1200" dirty="0" smtClean="0"/>
                        <a:t>総合戦略室</a:t>
                      </a:r>
                    </a:p>
                  </a:txBody>
                  <a:tcPr anchor="ctr"/>
                </a:tc>
                <a:tc>
                  <a:txBody>
                    <a:bodyPr/>
                    <a:lstStyle/>
                    <a:p>
                      <a:r>
                        <a:rPr kumimoji="1" lang="en-US" altLang="ja-JP" sz="1200" dirty="0" smtClean="0"/>
                        <a:t>2015.02</a:t>
                      </a:r>
                      <a:endParaRPr kumimoji="1" lang="ja-JP" altLang="en-US" sz="1200" dirty="0"/>
                    </a:p>
                  </a:txBody>
                  <a:tcPr anchor="ctr"/>
                </a:tc>
                <a:tc>
                  <a:txBody>
                    <a:bodyPr/>
                    <a:lstStyle/>
                    <a:p>
                      <a:r>
                        <a:rPr kumimoji="1" lang="ja-JP" altLang="en-US" sz="1200" dirty="0" smtClean="0"/>
                        <a:t>上記文書等をもとに、地方公共団体がオープンデータの取り組みを進める際の手引き書</a:t>
                      </a:r>
                      <a:endParaRPr kumimoji="1" lang="ja-JP" altLang="en-US" sz="1200" dirty="0"/>
                    </a:p>
                  </a:txBody>
                  <a:tcPr anchor="ctr"/>
                </a:tc>
              </a:tr>
              <a:tr h="663723">
                <a:tc>
                  <a:txBody>
                    <a:bodyPr/>
                    <a:lstStyle/>
                    <a:p>
                      <a:r>
                        <a:rPr kumimoji="1" lang="ja-JP" altLang="en-US" sz="1200" dirty="0" smtClean="0"/>
                        <a:t>オープンデータガイドライン第</a:t>
                      </a:r>
                      <a:r>
                        <a:rPr kumimoji="1" lang="en-US" altLang="ja-JP" sz="1200" dirty="0" smtClean="0"/>
                        <a:t>1</a:t>
                      </a:r>
                      <a:r>
                        <a:rPr kumimoji="1" lang="ja-JP" altLang="en-US" sz="1200" dirty="0" smtClean="0"/>
                        <a:t>版</a:t>
                      </a:r>
                      <a:endParaRPr kumimoji="1" lang="ja-JP" altLang="en-US" sz="1200" dirty="0"/>
                    </a:p>
                  </a:txBody>
                  <a:tcPr anchor="ctr"/>
                </a:tc>
                <a:tc>
                  <a:txBody>
                    <a:bodyPr/>
                    <a:lstStyle/>
                    <a:p>
                      <a:r>
                        <a:rPr kumimoji="1" lang="ja-JP" altLang="en-US" sz="1200" dirty="0" smtClean="0"/>
                        <a:t>オープンデータ流通推進コンソーシアム</a:t>
                      </a:r>
                      <a:endParaRPr kumimoji="1" lang="en-US" altLang="ja-JP" sz="1200" dirty="0" smtClean="0"/>
                    </a:p>
                  </a:txBody>
                  <a:tcPr anchor="ctr"/>
                </a:tc>
                <a:tc>
                  <a:txBody>
                    <a:bodyPr/>
                    <a:lstStyle/>
                    <a:p>
                      <a:r>
                        <a:rPr kumimoji="1" lang="en-US" altLang="ja-JP" sz="1200" dirty="0" smtClean="0"/>
                        <a:t>2014.07</a:t>
                      </a:r>
                      <a:endParaRPr kumimoji="1" lang="ja-JP" altLang="en-US" sz="1200" dirty="0"/>
                    </a:p>
                  </a:txBody>
                  <a:tcPr anchor="ctr"/>
                </a:tc>
                <a:tc>
                  <a:txBody>
                    <a:bodyPr/>
                    <a:lstStyle/>
                    <a:p>
                      <a:r>
                        <a:rPr kumimoji="1" lang="ja-JP" altLang="en-US" sz="1200" dirty="0" smtClean="0"/>
                        <a:t>オープンデータについて、二次利用を促進する利用ルールの設定方法、機械判読に適したデータ形式による公開の方法を中心にとりまとめたガイド</a:t>
                      </a:r>
                      <a:endParaRPr kumimoji="1" lang="en-US" altLang="ja-JP" sz="1200" dirty="0" smtClean="0"/>
                    </a:p>
                  </a:txBody>
                  <a:tcPr anchor="ctr"/>
                </a:tc>
              </a:tr>
              <a:tr h="697379">
                <a:tc>
                  <a:txBody>
                    <a:bodyPr/>
                    <a:lstStyle/>
                    <a:p>
                      <a:pPr marL="0" marR="0" indent="0" algn="l" defTabSz="672541" rtl="0" eaLnBrk="1" fontAlgn="auto" latinLnBrk="0" hangingPunct="1">
                        <a:lnSpc>
                          <a:spcPct val="100000"/>
                        </a:lnSpc>
                        <a:spcBef>
                          <a:spcPts val="0"/>
                        </a:spcBef>
                        <a:spcAft>
                          <a:spcPts val="0"/>
                        </a:spcAft>
                        <a:buClrTx/>
                        <a:buSzTx/>
                        <a:buFontTx/>
                        <a:buNone/>
                        <a:tabLst/>
                        <a:defRPr/>
                      </a:pPr>
                      <a:r>
                        <a:rPr kumimoji="1" lang="ja-JP" altLang="en-US" sz="1200" dirty="0" smtClean="0"/>
                        <a:t>オープンデータガイドライン第</a:t>
                      </a:r>
                      <a:r>
                        <a:rPr kumimoji="1" lang="en-US" altLang="ja-JP" sz="1200" dirty="0" smtClean="0"/>
                        <a:t>2</a:t>
                      </a:r>
                      <a:r>
                        <a:rPr kumimoji="1" lang="ja-JP" altLang="en-US" sz="1200" dirty="0" smtClean="0"/>
                        <a:t>版</a:t>
                      </a:r>
                    </a:p>
                  </a:txBody>
                  <a:tcPr anchor="ctr"/>
                </a:tc>
                <a:tc>
                  <a:txBody>
                    <a:bodyPr/>
                    <a:lstStyle/>
                    <a:p>
                      <a:r>
                        <a:rPr kumimoji="1" lang="ja-JP" altLang="en-US" sz="1200" dirty="0" smtClean="0"/>
                        <a:t>一般社団法人オープン＆ビッグデータ活用・地方創生推進機構</a:t>
                      </a:r>
                      <a:endParaRPr kumimoji="1" lang="en-US" altLang="ja-JP" sz="1200" dirty="0" smtClean="0"/>
                    </a:p>
                  </a:txBody>
                  <a:tcPr anchor="ctr"/>
                </a:tc>
                <a:tc>
                  <a:txBody>
                    <a:bodyPr/>
                    <a:lstStyle/>
                    <a:p>
                      <a:r>
                        <a:rPr kumimoji="1" lang="en-US" altLang="ja-JP" sz="1200" dirty="0" smtClean="0"/>
                        <a:t>2015.04</a:t>
                      </a:r>
                      <a:r>
                        <a:rPr kumimoji="1" lang="ja-JP" altLang="en-US" sz="1200" dirty="0" smtClean="0"/>
                        <a:t>頃公開予定</a:t>
                      </a:r>
                      <a:endParaRPr kumimoji="1" lang="ja-JP" altLang="en-US" sz="1200" dirty="0"/>
                    </a:p>
                  </a:txBody>
                  <a:tcPr anchor="ctr"/>
                </a:tc>
                <a:tc>
                  <a:txBody>
                    <a:bodyPr/>
                    <a:lstStyle/>
                    <a:p>
                      <a:pPr marL="0" marR="0" indent="0" algn="l" defTabSz="672541" rtl="0" eaLnBrk="1" fontAlgn="auto" latinLnBrk="0" hangingPunct="1">
                        <a:lnSpc>
                          <a:spcPct val="100000"/>
                        </a:lnSpc>
                        <a:spcBef>
                          <a:spcPts val="0"/>
                        </a:spcBef>
                        <a:spcAft>
                          <a:spcPts val="0"/>
                        </a:spcAft>
                        <a:buClrTx/>
                        <a:buSzTx/>
                        <a:buFontTx/>
                        <a:buNone/>
                        <a:tabLst/>
                        <a:defRPr/>
                      </a:pPr>
                      <a:r>
                        <a:rPr kumimoji="1" lang="ja-JP" altLang="en-US" sz="1200" dirty="0" smtClean="0"/>
                        <a:t>オープンデータ流通推進コンソーシアムのガイドを引き継いで改訂版を作成中</a:t>
                      </a:r>
                      <a:endParaRPr kumimoji="1" lang="ja-JP" altLang="en-US" sz="1200" dirty="0"/>
                    </a:p>
                  </a:txBody>
                  <a:tcPr anchor="ctr"/>
                </a:tc>
              </a:tr>
              <a:tr h="663723">
                <a:tc>
                  <a:txBody>
                    <a:bodyPr/>
                    <a:lstStyle/>
                    <a:p>
                      <a:r>
                        <a:rPr kumimoji="1" lang="ja-JP" altLang="en-US" sz="1200" dirty="0" smtClean="0"/>
                        <a:t>オープンデータ取組ガイド</a:t>
                      </a:r>
                      <a:endParaRPr kumimoji="1" lang="ja-JP" altLang="en-US" sz="1200" dirty="0"/>
                    </a:p>
                  </a:txBody>
                  <a:tcPr anchor="ctr"/>
                </a:tc>
                <a:tc>
                  <a:txBody>
                    <a:bodyPr/>
                    <a:lstStyle/>
                    <a:p>
                      <a:r>
                        <a:rPr kumimoji="1" lang="ja-JP" altLang="en-US" sz="1200" dirty="0" smtClean="0"/>
                        <a:t>地方公共団体情報システム機構</a:t>
                      </a:r>
                      <a:r>
                        <a:rPr kumimoji="1" lang="en-US" altLang="ja-JP" sz="1200" dirty="0" smtClean="0"/>
                        <a:t>(J-LIS)</a:t>
                      </a:r>
                      <a:endParaRPr kumimoji="1" lang="ja-JP" altLang="en-US" sz="1200" dirty="0"/>
                    </a:p>
                  </a:txBody>
                  <a:tcPr anchor="ctr"/>
                </a:tc>
                <a:tc>
                  <a:txBody>
                    <a:bodyPr/>
                    <a:lstStyle/>
                    <a:p>
                      <a:r>
                        <a:rPr kumimoji="1" lang="en-US" altLang="ja-JP" sz="1200" dirty="0" smtClean="0"/>
                        <a:t>2015.03</a:t>
                      </a:r>
                      <a:endParaRPr kumimoji="1" lang="ja-JP" altLang="en-US" sz="1200" dirty="0"/>
                    </a:p>
                  </a:txBody>
                  <a:tcPr anchor="ctr"/>
                </a:tc>
                <a:tc>
                  <a:txBody>
                    <a:bodyPr/>
                    <a:lstStyle/>
                    <a:p>
                      <a:r>
                        <a:rPr kumimoji="1" lang="ja-JP" altLang="en-US" sz="1200" dirty="0" smtClean="0"/>
                        <a:t>地方公共団体において、オープンデータにかかる事務を円滑に進めるための手引きとして作成されたガイド</a:t>
                      </a:r>
                      <a:endParaRPr kumimoji="1" lang="ja-JP" altLang="en-US" sz="1200" dirty="0"/>
                    </a:p>
                  </a:txBody>
                  <a:tcPr anchor="ctr"/>
                </a:tc>
              </a:tr>
            </a:tbl>
          </a:graphicData>
        </a:graphic>
      </p:graphicFrame>
    </p:spTree>
    <p:extLst>
      <p:ext uri="{BB962C8B-B14F-4D97-AF65-F5344CB8AC3E}">
        <p14:creationId xmlns:p14="http://schemas.microsoft.com/office/powerpoint/2010/main" val="10785099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オープンデータ</a:t>
            </a:r>
            <a:r>
              <a:rPr lang="ja-JP" altLang="en-US" dirty="0"/>
              <a:t>関連の主なガイド</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3</a:t>
            </a:fld>
            <a:endParaRPr lang="en-US" altLang="ja-JP"/>
          </a:p>
        </p:txBody>
      </p:sp>
      <p:sp>
        <p:nvSpPr>
          <p:cNvPr id="5" name="コンテンツ プレースホルダー 2"/>
          <p:cNvSpPr>
            <a:spLocks noGrp="1"/>
          </p:cNvSpPr>
          <p:nvPr>
            <p:ph idx="1"/>
          </p:nvPr>
        </p:nvSpPr>
        <p:spPr>
          <a:xfrm>
            <a:off x="351414" y="1143001"/>
            <a:ext cx="9146415" cy="917848"/>
          </a:xfrm>
        </p:spPr>
        <p:txBody>
          <a:bodyPr/>
          <a:lstStyle/>
          <a:p>
            <a:pPr marL="0" indent="0">
              <a:buNone/>
            </a:pPr>
            <a:endParaRPr kumimoji="1" lang="ja-JP" altLang="en-US" dirty="0"/>
          </a:p>
        </p:txBody>
      </p:sp>
      <p:graphicFrame>
        <p:nvGraphicFramePr>
          <p:cNvPr id="3" name="表 2"/>
          <p:cNvGraphicFramePr>
            <a:graphicFrameLocks noGrp="1"/>
          </p:cNvGraphicFramePr>
          <p:nvPr>
            <p:extLst>
              <p:ext uri="{D42A27DB-BD31-4B8C-83A1-F6EECF244321}">
                <p14:modId xmlns:p14="http://schemas.microsoft.com/office/powerpoint/2010/main" val="2045517715"/>
              </p:ext>
            </p:extLst>
          </p:nvPr>
        </p:nvGraphicFramePr>
        <p:xfrm>
          <a:off x="592989" y="1340770"/>
          <a:ext cx="8928992" cy="4750479"/>
        </p:xfrm>
        <a:graphic>
          <a:graphicData uri="http://schemas.openxmlformats.org/drawingml/2006/table">
            <a:tbl>
              <a:tblPr firstRow="1" bandRow="1">
                <a:tableStyleId>{21E4AEA4-8DFA-4A89-87EB-49C32662AFE0}</a:tableStyleId>
              </a:tblPr>
              <a:tblGrid>
                <a:gridCol w="2582582"/>
                <a:gridCol w="1316145"/>
                <a:gridCol w="804311"/>
                <a:gridCol w="4225954"/>
              </a:tblGrid>
              <a:tr h="312315">
                <a:tc>
                  <a:txBody>
                    <a:bodyPr/>
                    <a:lstStyle/>
                    <a:p>
                      <a:r>
                        <a:rPr kumimoji="1" lang="ja-JP" altLang="en-US" dirty="0" smtClean="0"/>
                        <a:t>名称</a:t>
                      </a:r>
                      <a:endParaRPr kumimoji="1" lang="ja-JP" altLang="en-US" dirty="0"/>
                    </a:p>
                  </a:txBody>
                  <a:tcPr/>
                </a:tc>
                <a:tc>
                  <a:txBody>
                    <a:bodyPr/>
                    <a:lstStyle/>
                    <a:p>
                      <a:r>
                        <a:rPr kumimoji="1" lang="ja-JP" altLang="en-US" dirty="0" smtClean="0"/>
                        <a:t>発行主体</a:t>
                      </a:r>
                      <a:endParaRPr kumimoji="1" lang="ja-JP" altLang="en-US" dirty="0"/>
                    </a:p>
                  </a:txBody>
                  <a:tcPr/>
                </a:tc>
                <a:tc>
                  <a:txBody>
                    <a:bodyPr/>
                    <a:lstStyle/>
                    <a:p>
                      <a:r>
                        <a:rPr kumimoji="1" lang="ja-JP" altLang="en-US" dirty="0" smtClean="0"/>
                        <a:t>発行年</a:t>
                      </a:r>
                      <a:endParaRPr kumimoji="1" lang="ja-JP" altLang="en-US" dirty="0"/>
                    </a:p>
                  </a:txBody>
                  <a:tcPr/>
                </a:tc>
                <a:tc>
                  <a:txBody>
                    <a:bodyPr/>
                    <a:lstStyle/>
                    <a:p>
                      <a:r>
                        <a:rPr kumimoji="1" lang="ja-JP" altLang="en-US" dirty="0" smtClean="0"/>
                        <a:t>概要</a:t>
                      </a:r>
                      <a:endParaRPr kumimoji="1" lang="ja-JP" altLang="en-US" dirty="0"/>
                    </a:p>
                  </a:txBody>
                  <a:tcPr/>
                </a:tc>
              </a:tr>
              <a:tr h="739694">
                <a:tc>
                  <a:txBody>
                    <a:bodyPr/>
                    <a:lstStyle/>
                    <a:p>
                      <a:r>
                        <a:rPr kumimoji="1" lang="ja-JP" altLang="en-US" dirty="0" smtClean="0"/>
                        <a:t>九都県市における避難所等の位置情報に関するオープンデータ化ガイドライン </a:t>
                      </a:r>
                      <a:endParaRPr kumimoji="1" lang="ja-JP" altLang="en-US" dirty="0"/>
                    </a:p>
                  </a:txBody>
                  <a:tcPr anchor="ctr"/>
                </a:tc>
                <a:tc>
                  <a:txBody>
                    <a:bodyPr/>
                    <a:lstStyle/>
                    <a:p>
                      <a:r>
                        <a:rPr kumimoji="1" lang="zh-TW" altLang="en-US" dirty="0" smtClean="0"/>
                        <a:t>九都県市首脳会議首都圏連合協議会</a:t>
                      </a:r>
                      <a:r>
                        <a:rPr kumimoji="1" lang="ja-JP" altLang="en-US" dirty="0" smtClean="0"/>
                        <a:t>等</a:t>
                      </a:r>
                      <a:endParaRPr kumimoji="1" lang="ja-JP" altLang="en-US" dirty="0"/>
                    </a:p>
                  </a:txBody>
                  <a:tcPr anchor="ctr"/>
                </a:tc>
                <a:tc>
                  <a:txBody>
                    <a:bodyPr/>
                    <a:lstStyle/>
                    <a:p>
                      <a:r>
                        <a:rPr kumimoji="1" lang="en-US" altLang="ja-JP" dirty="0" smtClean="0"/>
                        <a:t>2014.03</a:t>
                      </a:r>
                      <a:endParaRPr kumimoji="1" lang="ja-JP" altLang="en-US" dirty="0"/>
                    </a:p>
                  </a:txBody>
                  <a:tcPr anchor="ctr"/>
                </a:tc>
                <a:tc>
                  <a:txBody>
                    <a:bodyPr/>
                    <a:lstStyle/>
                    <a:p>
                      <a:r>
                        <a:rPr kumimoji="1" lang="ja-JP" altLang="en-US" dirty="0" smtClean="0"/>
                        <a:t>九都県市において、オープンデータ活用のために、試行的に「避難所等の位置情報」を対象としたガイドライン</a:t>
                      </a:r>
                      <a:endParaRPr kumimoji="1" lang="ja-JP" altLang="en-US" dirty="0"/>
                    </a:p>
                  </a:txBody>
                  <a:tcPr anchor="ctr"/>
                </a:tc>
              </a:tr>
              <a:tr h="739694">
                <a:tc>
                  <a:txBody>
                    <a:bodyPr/>
                    <a:lstStyle/>
                    <a:p>
                      <a:r>
                        <a:rPr kumimoji="1" lang="ja-JP" altLang="en-US" dirty="0" smtClean="0"/>
                        <a:t>川崎市オープンデータの推進に関するガイドライン</a:t>
                      </a:r>
                      <a:endParaRPr kumimoji="1" lang="ja-JP" altLang="en-US" dirty="0"/>
                    </a:p>
                  </a:txBody>
                  <a:tcPr anchor="ctr"/>
                </a:tc>
                <a:tc>
                  <a:txBody>
                    <a:bodyPr/>
                    <a:lstStyle/>
                    <a:p>
                      <a:r>
                        <a:rPr kumimoji="1" lang="ja-JP" altLang="en-US" dirty="0" smtClean="0"/>
                        <a:t>川崎市</a:t>
                      </a:r>
                      <a:endParaRPr kumimoji="1" lang="ja-JP" altLang="en-US" dirty="0"/>
                    </a:p>
                  </a:txBody>
                  <a:tcPr anchor="ctr"/>
                </a:tc>
                <a:tc>
                  <a:txBody>
                    <a:bodyPr/>
                    <a:lstStyle/>
                    <a:p>
                      <a:r>
                        <a:rPr kumimoji="1" lang="en-US" altLang="ja-JP" dirty="0" smtClean="0"/>
                        <a:t>2014.10</a:t>
                      </a:r>
                      <a:endParaRPr kumimoji="1" lang="ja-JP" altLang="en-US" dirty="0"/>
                    </a:p>
                  </a:txBody>
                  <a:tcPr anchor="ctr"/>
                </a:tc>
                <a:tc>
                  <a:txBody>
                    <a:bodyPr/>
                    <a:lstStyle/>
                    <a:p>
                      <a:r>
                        <a:rPr kumimoji="1" lang="ja-JP" altLang="en-US" dirty="0" smtClean="0"/>
                        <a:t>オープンデータの推進に向けた基本的な考え方や取組</a:t>
                      </a:r>
                    </a:p>
                    <a:p>
                      <a:r>
                        <a:rPr kumimoji="1" lang="ja-JP" altLang="en-US" dirty="0" smtClean="0"/>
                        <a:t>の方向性について示したガイドライン</a:t>
                      </a:r>
                      <a:endParaRPr kumimoji="1" lang="ja-JP" altLang="en-US" dirty="0"/>
                    </a:p>
                  </a:txBody>
                  <a:tcPr anchor="ctr"/>
                </a:tc>
              </a:tr>
              <a:tr h="739694">
                <a:tc>
                  <a:txBody>
                    <a:bodyPr/>
                    <a:lstStyle/>
                    <a:p>
                      <a:r>
                        <a:rPr kumimoji="1" lang="ja-JP" altLang="en-US" dirty="0" smtClean="0"/>
                        <a:t>福岡市オープンデータの取り組みガイドライン</a:t>
                      </a:r>
                      <a:endParaRPr kumimoji="1" lang="ja-JP" altLang="en-US" dirty="0"/>
                    </a:p>
                  </a:txBody>
                  <a:tcPr anchor="ctr"/>
                </a:tc>
                <a:tc>
                  <a:txBody>
                    <a:bodyPr/>
                    <a:lstStyle/>
                    <a:p>
                      <a:pPr marL="0" marR="0" indent="0" algn="l" defTabSz="672541" rtl="0" eaLnBrk="1" fontAlgn="auto" latinLnBrk="0" hangingPunct="1">
                        <a:lnSpc>
                          <a:spcPct val="100000"/>
                        </a:lnSpc>
                        <a:spcBef>
                          <a:spcPts val="0"/>
                        </a:spcBef>
                        <a:spcAft>
                          <a:spcPts val="0"/>
                        </a:spcAft>
                        <a:buClrTx/>
                        <a:buSzTx/>
                        <a:buFontTx/>
                        <a:buNone/>
                        <a:tabLst/>
                        <a:defRPr/>
                      </a:pPr>
                      <a:r>
                        <a:rPr kumimoji="1" lang="ja-JP" altLang="en-US" dirty="0" smtClean="0"/>
                        <a:t>福岡市</a:t>
                      </a:r>
                    </a:p>
                  </a:txBody>
                  <a:tcPr anchor="ctr"/>
                </a:tc>
                <a:tc>
                  <a:txBody>
                    <a:bodyPr/>
                    <a:lstStyle/>
                    <a:p>
                      <a:r>
                        <a:rPr kumimoji="1" lang="en-US" altLang="ja-JP" dirty="0" smtClean="0"/>
                        <a:t>2014.03</a:t>
                      </a:r>
                      <a:endParaRPr kumimoji="1" lang="ja-JP" altLang="en-US" dirty="0"/>
                    </a:p>
                  </a:txBody>
                  <a:tcPr anchor="ctr"/>
                </a:tc>
                <a:tc>
                  <a:txBody>
                    <a:bodyPr/>
                    <a:lstStyle/>
                    <a:p>
                      <a:r>
                        <a:rPr kumimoji="1" lang="ja-JP" altLang="en-US" dirty="0" smtClean="0"/>
                        <a:t>庁内向けのオープンデータに関するガイドライン。海外動向等を含めてコンパクトに冊子としてまとめている</a:t>
                      </a:r>
                      <a:endParaRPr kumimoji="1" lang="ja-JP" altLang="en-US" dirty="0"/>
                    </a:p>
                  </a:txBody>
                  <a:tcPr anchor="ctr"/>
                </a:tc>
              </a:tr>
              <a:tr h="739694">
                <a:tc>
                  <a:txBody>
                    <a:bodyPr/>
                    <a:lstStyle/>
                    <a:p>
                      <a:r>
                        <a:rPr kumimoji="1" lang="ja-JP" altLang="en-US" dirty="0" smtClean="0"/>
                        <a:t>須坂市オープンデータ推進ガイドライン</a:t>
                      </a:r>
                      <a:endParaRPr kumimoji="1" lang="ja-JP" altLang="en-US" dirty="0"/>
                    </a:p>
                  </a:txBody>
                  <a:tcPr anchor="ctr"/>
                </a:tc>
                <a:tc>
                  <a:txBody>
                    <a:bodyPr/>
                    <a:lstStyle/>
                    <a:p>
                      <a:r>
                        <a:rPr kumimoji="1" lang="ja-JP" altLang="en-US" dirty="0" smtClean="0"/>
                        <a:t>須坂市</a:t>
                      </a:r>
                      <a:endParaRPr kumimoji="1" lang="ja-JP" altLang="en-US" dirty="0"/>
                    </a:p>
                  </a:txBody>
                  <a:tcPr anchor="ctr"/>
                </a:tc>
                <a:tc>
                  <a:txBody>
                    <a:bodyPr/>
                    <a:lstStyle/>
                    <a:p>
                      <a:r>
                        <a:rPr kumimoji="1" lang="en-US" altLang="ja-JP" dirty="0" smtClean="0"/>
                        <a:t>2015.02</a:t>
                      </a:r>
                      <a:endParaRPr kumimoji="1" lang="ja-JP" altLang="en-US" dirty="0"/>
                    </a:p>
                  </a:txBody>
                  <a:tcPr anchor="ctr"/>
                </a:tc>
                <a:tc>
                  <a:txBody>
                    <a:bodyPr/>
                    <a:lstStyle/>
                    <a:p>
                      <a:r>
                        <a:rPr kumimoji="1" lang="ja-JP" altLang="en-US" dirty="0" smtClean="0"/>
                        <a:t>オープンデータの推進手法をまとめたガイドライン。近隣自治体への参考となるように庁内の取り組み体制等も含めて整理</a:t>
                      </a:r>
                      <a:endParaRPr kumimoji="1" lang="ja-JP" altLang="en-US" dirty="0"/>
                    </a:p>
                  </a:txBody>
                  <a:tcPr anchor="ctr"/>
                </a:tc>
              </a:tr>
              <a:tr h="739694">
                <a:tc>
                  <a:txBody>
                    <a:bodyPr/>
                    <a:lstStyle/>
                    <a:p>
                      <a:r>
                        <a:rPr kumimoji="1" lang="ja-JP" altLang="en-US" dirty="0" smtClean="0"/>
                        <a:t>十日町市オープンデータに関するガイドライン</a:t>
                      </a:r>
                      <a:endParaRPr kumimoji="1" lang="ja-JP" altLang="en-US" dirty="0"/>
                    </a:p>
                  </a:txBody>
                  <a:tcPr anchor="ctr"/>
                </a:tc>
                <a:tc>
                  <a:txBody>
                    <a:bodyPr/>
                    <a:lstStyle/>
                    <a:p>
                      <a:r>
                        <a:rPr kumimoji="1" lang="ja-JP" altLang="en-US" dirty="0" smtClean="0"/>
                        <a:t>十日町市</a:t>
                      </a:r>
                      <a:endParaRPr kumimoji="1" lang="ja-JP" altLang="en-US" dirty="0"/>
                    </a:p>
                  </a:txBody>
                  <a:tcPr anchor="ctr"/>
                </a:tc>
                <a:tc>
                  <a:txBody>
                    <a:bodyPr/>
                    <a:lstStyle/>
                    <a:p>
                      <a:r>
                        <a:rPr kumimoji="1" lang="en-US" altLang="ja-JP" dirty="0" smtClean="0"/>
                        <a:t>2014.12</a:t>
                      </a:r>
                      <a:endParaRPr kumimoji="1" lang="ja-JP" altLang="en-US" dirty="0"/>
                    </a:p>
                  </a:txBody>
                  <a:tcPr anchor="ctr"/>
                </a:tc>
                <a:tc>
                  <a:txBody>
                    <a:bodyPr/>
                    <a:lstStyle/>
                    <a:p>
                      <a:r>
                        <a:rPr kumimoji="1" lang="ja-JP" altLang="en-US" dirty="0" smtClean="0"/>
                        <a:t>オープンデータの意義、公開に向けたルール等について示したガイドライン</a:t>
                      </a:r>
                      <a:endParaRPr kumimoji="1" lang="ja-JP" altLang="en-US" dirty="0"/>
                    </a:p>
                  </a:txBody>
                  <a:tcPr anchor="ctr"/>
                </a:tc>
              </a:tr>
              <a:tr h="739694">
                <a:tc>
                  <a:txBody>
                    <a:bodyPr/>
                    <a:lstStyle/>
                    <a:p>
                      <a:r>
                        <a:rPr kumimoji="1" lang="ja-JP" altLang="en-US" dirty="0" smtClean="0"/>
                        <a:t>新潟市オープンデータの推進に関するガイドライン</a:t>
                      </a:r>
                      <a:endParaRPr kumimoji="1" lang="ja-JP" altLang="en-US" dirty="0"/>
                    </a:p>
                  </a:txBody>
                  <a:tcPr anchor="ctr"/>
                </a:tc>
                <a:tc>
                  <a:txBody>
                    <a:bodyPr/>
                    <a:lstStyle/>
                    <a:p>
                      <a:r>
                        <a:rPr kumimoji="1" lang="ja-JP" altLang="en-US" dirty="0" smtClean="0"/>
                        <a:t>新潟市</a:t>
                      </a:r>
                      <a:endParaRPr kumimoji="1" lang="ja-JP" altLang="en-US" dirty="0"/>
                    </a:p>
                  </a:txBody>
                  <a:tcPr anchor="ctr"/>
                </a:tc>
                <a:tc>
                  <a:txBody>
                    <a:bodyPr/>
                    <a:lstStyle/>
                    <a:p>
                      <a:r>
                        <a:rPr kumimoji="1" lang="en-US" altLang="ja-JP" dirty="0" smtClean="0"/>
                        <a:t>2014.12</a:t>
                      </a:r>
                      <a:endParaRPr kumimoji="1" lang="ja-JP" altLang="en-US" dirty="0"/>
                    </a:p>
                  </a:txBody>
                  <a:tcPr anchor="ctr"/>
                </a:tc>
                <a:tc>
                  <a:txBody>
                    <a:bodyPr/>
                    <a:lstStyle/>
                    <a:p>
                      <a:r>
                        <a:rPr kumimoji="1" lang="ja-JP" altLang="en-US" dirty="0" smtClean="0"/>
                        <a:t>オープンデータの推進に向けた基本的な方針を定めたガイドライン</a:t>
                      </a:r>
                      <a:endParaRPr kumimoji="1" lang="ja-JP" altLang="en-US" dirty="0"/>
                    </a:p>
                  </a:txBody>
                  <a:tcPr anchor="ctr"/>
                </a:tc>
              </a:tr>
            </a:tbl>
          </a:graphicData>
        </a:graphic>
      </p:graphicFrame>
      <p:sp>
        <p:nvSpPr>
          <p:cNvPr id="6" name="テキスト ボックス 5"/>
          <p:cNvSpPr txBox="1"/>
          <p:nvPr/>
        </p:nvSpPr>
        <p:spPr>
          <a:xfrm>
            <a:off x="7186491" y="6308821"/>
            <a:ext cx="2494594" cy="307777"/>
          </a:xfrm>
          <a:prstGeom prst="rect">
            <a:avLst/>
          </a:prstGeom>
          <a:noFill/>
        </p:spPr>
        <p:txBody>
          <a:bodyPr wrap="none" rtlCol="0">
            <a:spAutoFit/>
          </a:bodyPr>
          <a:lstStyle/>
          <a:p>
            <a:pPr algn="l"/>
            <a:r>
              <a:rPr kumimoji="1" lang="ja-JP" altLang="en-US" sz="1400" dirty="0" smtClean="0">
                <a:solidFill>
                  <a:schemeClr val="bg2"/>
                </a:solidFill>
                <a:latin typeface="ヒラギノ角ゴ ProN W6"/>
                <a:ea typeface="ヒラギノ角ゴ ProN W6"/>
                <a:cs typeface="ヒラギノ角ゴ ProN W6"/>
              </a:rPr>
              <a:t>他、各自治体等でも作成・公開</a:t>
            </a:r>
          </a:p>
        </p:txBody>
      </p:sp>
    </p:spTree>
    <p:extLst>
      <p:ext uri="{BB962C8B-B14F-4D97-AF65-F5344CB8AC3E}">
        <p14:creationId xmlns:p14="http://schemas.microsoft.com/office/powerpoint/2010/main" val="37785318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本法人の設立が承認されました。"/>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VLEDパワポ基本テンプレー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Helvetica Neue Medium"/>
        <a:ea typeface="メイリオ"/>
        <a:cs typeface="ＤＦＧ平成ゴシック体W7"/>
      </a:majorFont>
      <a:minorFont>
        <a:latin typeface="Arial"/>
        <a:ea typeface="メイリオ"/>
        <a:cs typeface="ＤＦＧ平成ゴシック体W7"/>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lnDef>
    <a:txDef>
      <a:spPr>
        <a:noFill/>
      </a:spPr>
      <a:bodyPr wrap="square" rtlCol="0">
        <a:spAutoFit/>
      </a:bodyPr>
      <a:lstStyle>
        <a:defPPr algn="l">
          <a:defRPr kumimoji="1" dirty="0" smtClean="0">
            <a:solidFill>
              <a:schemeClr val="bg2"/>
            </a:solidFill>
            <a:latin typeface="ヒラギノ角ゴ ProN W6"/>
            <a:ea typeface="ヒラギノ角ゴ ProN W6"/>
            <a:cs typeface="ヒラギノ角ゴ ProN W6"/>
          </a:defRPr>
        </a:defPPr>
      </a:lstStyle>
    </a:txDef>
  </a:objectDefaults>
  <a:extraClrSchemeLst>
    <a:extraClrScheme>
      <a:clrScheme name="SUPERP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SUPERP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SUPERP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プレゼンテーション1" id="{DE00921D-40F7-43B6-BD6D-305108E5D07E}" vid="{133BE196-5EE9-4F4C-B01D-66311A1AA8D5}"/>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VLEDパワポ基本テンプレート</Template>
  <TotalTime>0</TotalTime>
  <Words>466</Words>
  <Application>Microsoft Office PowerPoint</Application>
  <PresentationFormat>A4 210 x 297 mm</PresentationFormat>
  <Paragraphs>68</Paragraphs>
  <Slides>4</Slides>
  <Notes>0</Notes>
  <HiddenSlides>0</HiddenSlides>
  <MMClips>0</MMClips>
  <ScaleCrop>false</ScaleCrop>
  <HeadingPairs>
    <vt:vector size="6" baseType="variant">
      <vt:variant>
        <vt:lpstr>使用されているフォント</vt:lpstr>
      </vt:variant>
      <vt:variant>
        <vt:i4>15</vt:i4>
      </vt:variant>
      <vt:variant>
        <vt:lpstr>テーマ</vt:lpstr>
      </vt:variant>
      <vt:variant>
        <vt:i4>1</vt:i4>
      </vt:variant>
      <vt:variant>
        <vt:lpstr>スライド タイトル</vt:lpstr>
      </vt:variant>
      <vt:variant>
        <vt:i4>4</vt:i4>
      </vt:variant>
    </vt:vector>
  </HeadingPairs>
  <TitlesOfParts>
    <vt:vector size="20" baseType="lpstr">
      <vt:lpstr>ＤＦＧ華康ゴシック体W5</vt:lpstr>
      <vt:lpstr>ＤＦＧ平成ゴシック体W3</vt:lpstr>
      <vt:lpstr>ＤＦＧ平成ゴシック体W7</vt:lpstr>
      <vt:lpstr>굴림</vt:lpstr>
      <vt:lpstr>Meiryo UI</vt:lpstr>
      <vt:lpstr>ＭＳ Ｐゴシック</vt:lpstr>
      <vt:lpstr>ＭＳ Ｐ明朝</vt:lpstr>
      <vt:lpstr>ヒラギノ角ゴ ProN W3</vt:lpstr>
      <vt:lpstr>ヒラギノ角ゴ ProN W6</vt:lpstr>
      <vt:lpstr>メイリオ</vt:lpstr>
      <vt:lpstr>平成明朝</vt:lpstr>
      <vt:lpstr>Arial</vt:lpstr>
      <vt:lpstr>Calibri</vt:lpstr>
      <vt:lpstr>Franklin Gothic Demi</vt:lpstr>
      <vt:lpstr>Wingdings</vt:lpstr>
      <vt:lpstr>VLEDパワポ基本テンプレート</vt:lpstr>
      <vt:lpstr>各種オープンデータガイドの整理</vt:lpstr>
      <vt:lpstr>オープンデータ関連の主なガイド</vt:lpstr>
      <vt:lpstr>オープンデータ関連の主なガイド</vt:lpstr>
      <vt:lpstr>PowerPoint プレゼンテーション</vt:lpstr>
    </vt:vector>
  </TitlesOfParts>
  <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2014-12-17T06:37:59Z</dcterms:created>
  <dcterms:modified xsi:type="dcterms:W3CDTF">2015-03-28T07:46:41Z</dcterms:modified>
</cp:coreProperties>
</file>